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7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8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9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2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13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4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5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16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17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8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9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theme/theme20.xml" ContentType="application/vnd.openxmlformats-officedocument.theme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21.xml" ContentType="application/vnd.openxmlformats-officedocument.theme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theme/theme22.xml" ContentType="application/vnd.openxmlformats-officedocument.theme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theme/theme23.xml" ContentType="application/vnd.openxmlformats-officedocument.theme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theme/theme24.xml" ContentType="application/vnd.openxmlformats-officedocument.theme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theme/theme25.xml" ContentType="application/vnd.openxmlformats-officedocument.theme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theme/theme26.xml" ContentType="application/vnd.openxmlformats-officedocument.theme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theme/theme27.xml" ContentType="application/vnd.openxmlformats-officedocument.theme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theme/theme28.xml" ContentType="application/vnd.openxmlformats-officedocument.theme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29.xml" ContentType="application/vnd.openxmlformats-officedocument.theme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theme/theme30.xml" ContentType="application/vnd.openxmlformats-officedocument.theme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theme/theme31.xml" ContentType="application/vnd.openxmlformats-officedocument.theme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theme/theme32.xml" ContentType="application/vnd.openxmlformats-officedocument.theme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theme/theme33.xml" ContentType="application/vnd.openxmlformats-officedocument.theme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theme/theme34.xml" ContentType="application/vnd.openxmlformats-officedocument.theme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theme/theme35.xml" ContentType="application/vnd.openxmlformats-officedocument.theme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theme/theme36.xml" ContentType="application/vnd.openxmlformats-officedocument.theme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theme/theme37.xml" ContentType="application/vnd.openxmlformats-officedocument.theme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theme/theme38.xml" ContentType="application/vnd.openxmlformats-officedocument.theme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theme/theme39.xml" ContentType="application/vnd.openxmlformats-officedocument.theme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theme/theme40.xml" ContentType="application/vnd.openxmlformats-officedocument.theme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theme/theme41.xml" ContentType="application/vnd.openxmlformats-officedocument.theme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theme/theme42.xml" ContentType="application/vnd.openxmlformats-officedocument.theme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theme/theme43.xml" ContentType="application/vnd.openxmlformats-officedocument.theme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theme/theme44.xml" ContentType="application/vnd.openxmlformats-officedocument.theme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theme/theme45.xml" ContentType="application/vnd.openxmlformats-officedocument.theme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theme/theme46.xml" ContentType="application/vnd.openxmlformats-officedocument.theme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812" r:id="rId3"/>
    <p:sldMasterId id="2147483824" r:id="rId4"/>
    <p:sldMasterId id="2147483848" r:id="rId5"/>
    <p:sldMasterId id="2147483872" r:id="rId6"/>
    <p:sldMasterId id="2147483909" r:id="rId7"/>
    <p:sldMasterId id="2147483936" r:id="rId8"/>
    <p:sldMasterId id="2147484087" r:id="rId9"/>
    <p:sldMasterId id="2147484099" r:id="rId10"/>
    <p:sldMasterId id="2147484281" r:id="rId11"/>
    <p:sldMasterId id="2147484522" r:id="rId12"/>
    <p:sldMasterId id="2147484571" r:id="rId13"/>
    <p:sldMasterId id="2147484777" r:id="rId14"/>
    <p:sldMasterId id="2147484837" r:id="rId15"/>
    <p:sldMasterId id="2147484849" r:id="rId16"/>
    <p:sldMasterId id="2147484861" r:id="rId17"/>
    <p:sldMasterId id="2147484873" r:id="rId18"/>
    <p:sldMasterId id="2147484969" r:id="rId19"/>
    <p:sldMasterId id="2147485410" r:id="rId20"/>
    <p:sldMasterId id="2147485520" r:id="rId21"/>
    <p:sldMasterId id="2147485532" r:id="rId22"/>
    <p:sldMasterId id="2147485665" r:id="rId23"/>
    <p:sldMasterId id="2147485714" r:id="rId24"/>
    <p:sldMasterId id="2147486472" r:id="rId25"/>
    <p:sldMasterId id="2147486594" r:id="rId26"/>
    <p:sldMasterId id="2147486871" r:id="rId27"/>
    <p:sldMasterId id="2147487120" r:id="rId28"/>
    <p:sldMasterId id="2147487144" r:id="rId29"/>
    <p:sldMasterId id="2147487194" r:id="rId30"/>
    <p:sldMasterId id="2147487206" r:id="rId31"/>
    <p:sldMasterId id="2147487258" r:id="rId32"/>
    <p:sldMasterId id="2147487574" r:id="rId33"/>
    <p:sldMasterId id="2147487623" r:id="rId34"/>
    <p:sldMasterId id="2147487743" r:id="rId35"/>
    <p:sldMasterId id="2147488085" r:id="rId36"/>
    <p:sldMasterId id="2147488097" r:id="rId37"/>
    <p:sldMasterId id="2147488265" r:id="rId38"/>
    <p:sldMasterId id="2147488340" r:id="rId39"/>
    <p:sldMasterId id="2147488378" r:id="rId40"/>
    <p:sldMasterId id="2147488559" r:id="rId41"/>
    <p:sldMasterId id="2147488991" r:id="rId42"/>
    <p:sldMasterId id="2147489216" r:id="rId43"/>
    <p:sldMasterId id="2147489228" r:id="rId44"/>
    <p:sldMasterId id="2147489252" r:id="rId45"/>
    <p:sldMasterId id="2147489265" r:id="rId46"/>
    <p:sldMasterId id="2147489277" r:id="rId47"/>
  </p:sldMasterIdLst>
  <p:notesMasterIdLst>
    <p:notesMasterId r:id="rId82"/>
  </p:notesMasterIdLst>
  <p:handoutMasterIdLst>
    <p:handoutMasterId r:id="rId83"/>
  </p:handoutMasterIdLst>
  <p:sldIdLst>
    <p:sldId id="5509" r:id="rId48"/>
    <p:sldId id="5529" r:id="rId49"/>
    <p:sldId id="5543" r:id="rId50"/>
    <p:sldId id="5531" r:id="rId51"/>
    <p:sldId id="5532" r:id="rId52"/>
    <p:sldId id="5551" r:id="rId53"/>
    <p:sldId id="5545" r:id="rId54"/>
    <p:sldId id="5547" r:id="rId55"/>
    <p:sldId id="5550" r:id="rId56"/>
    <p:sldId id="5548" r:id="rId57"/>
    <p:sldId id="5552" r:id="rId58"/>
    <p:sldId id="5553" r:id="rId59"/>
    <p:sldId id="5546" r:id="rId60"/>
    <p:sldId id="5554" r:id="rId61"/>
    <p:sldId id="5557" r:id="rId62"/>
    <p:sldId id="5558" r:id="rId63"/>
    <p:sldId id="5555" r:id="rId64"/>
    <p:sldId id="5556" r:id="rId65"/>
    <p:sldId id="5559" r:id="rId66"/>
    <p:sldId id="5560" r:id="rId67"/>
    <p:sldId id="5561" r:id="rId68"/>
    <p:sldId id="5562" r:id="rId69"/>
    <p:sldId id="5563" r:id="rId70"/>
    <p:sldId id="5564" r:id="rId71"/>
    <p:sldId id="5565" r:id="rId72"/>
    <p:sldId id="5566" r:id="rId73"/>
    <p:sldId id="5569" r:id="rId74"/>
    <p:sldId id="5567" r:id="rId75"/>
    <p:sldId id="5568" r:id="rId76"/>
    <p:sldId id="5570" r:id="rId77"/>
    <p:sldId id="5573" r:id="rId78"/>
    <p:sldId id="5572" r:id="rId79"/>
    <p:sldId id="5571" r:id="rId80"/>
    <p:sldId id="5526" r:id="rId8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55D6"/>
    <a:srgbClr val="F5ABE2"/>
    <a:srgbClr val="FF00C4"/>
    <a:srgbClr val="0000FF"/>
    <a:srgbClr val="0432FF"/>
    <a:srgbClr val="67BDE3"/>
    <a:srgbClr val="E48B00"/>
    <a:srgbClr val="FF9300"/>
    <a:srgbClr val="948A54"/>
    <a:srgbClr val="8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55" autoAdjust="0"/>
    <p:restoredTop sz="74737" autoAdjust="0"/>
  </p:normalViewPr>
  <p:slideViewPr>
    <p:cSldViewPr>
      <p:cViewPr varScale="1">
        <p:scale>
          <a:sx n="71" d="100"/>
          <a:sy n="71" d="100"/>
        </p:scale>
        <p:origin x="63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-3228" y="-108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" Target="slides/slide16.xml"/><Relationship Id="rId68" Type="http://schemas.openxmlformats.org/officeDocument/2006/relationships/slide" Target="slides/slide21.xml"/><Relationship Id="rId84" Type="http://schemas.openxmlformats.org/officeDocument/2006/relationships/presProps" Target="presProps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" Target="slides/slide6.xml"/><Relationship Id="rId58" Type="http://schemas.openxmlformats.org/officeDocument/2006/relationships/slide" Target="slides/slide11.xml"/><Relationship Id="rId74" Type="http://schemas.openxmlformats.org/officeDocument/2006/relationships/slide" Target="slides/slide27.xml"/><Relationship Id="rId79" Type="http://schemas.openxmlformats.org/officeDocument/2006/relationships/slide" Target="slides/slide32.xml"/><Relationship Id="rId5" Type="http://schemas.openxmlformats.org/officeDocument/2006/relationships/slideMaster" Target="slideMasters/slideMaster5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Master" Target="slideMasters/slideMaster43.xml"/><Relationship Id="rId48" Type="http://schemas.openxmlformats.org/officeDocument/2006/relationships/slide" Target="slides/slide1.xml"/><Relationship Id="rId56" Type="http://schemas.openxmlformats.org/officeDocument/2006/relationships/slide" Target="slides/slide9.xml"/><Relationship Id="rId64" Type="http://schemas.openxmlformats.org/officeDocument/2006/relationships/slide" Target="slides/slide17.xml"/><Relationship Id="rId69" Type="http://schemas.openxmlformats.org/officeDocument/2006/relationships/slide" Target="slides/slide22.xml"/><Relationship Id="rId77" Type="http://schemas.openxmlformats.org/officeDocument/2006/relationships/slide" Target="slides/slide3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.xml"/><Relationship Id="rId72" Type="http://schemas.openxmlformats.org/officeDocument/2006/relationships/slide" Target="slides/slide25.xml"/><Relationship Id="rId80" Type="http://schemas.openxmlformats.org/officeDocument/2006/relationships/slide" Target="slides/slide33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Master" Target="slideMasters/slideMaster46.xml"/><Relationship Id="rId59" Type="http://schemas.openxmlformats.org/officeDocument/2006/relationships/slide" Target="slides/slide12.xml"/><Relationship Id="rId67" Type="http://schemas.openxmlformats.org/officeDocument/2006/relationships/slide" Target="slides/slide20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" Target="slides/slide7.xml"/><Relationship Id="rId62" Type="http://schemas.openxmlformats.org/officeDocument/2006/relationships/slide" Target="slides/slide15.xml"/><Relationship Id="rId70" Type="http://schemas.openxmlformats.org/officeDocument/2006/relationships/slide" Target="slides/slide23.xml"/><Relationship Id="rId75" Type="http://schemas.openxmlformats.org/officeDocument/2006/relationships/slide" Target="slides/slide28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" Target="slides/slide2.xml"/><Relationship Id="rId57" Type="http://schemas.openxmlformats.org/officeDocument/2006/relationships/slide" Target="slides/slide10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" Target="slides/slide5.xml"/><Relationship Id="rId60" Type="http://schemas.openxmlformats.org/officeDocument/2006/relationships/slide" Target="slides/slide13.xml"/><Relationship Id="rId65" Type="http://schemas.openxmlformats.org/officeDocument/2006/relationships/slide" Target="slides/slide18.xml"/><Relationship Id="rId73" Type="http://schemas.openxmlformats.org/officeDocument/2006/relationships/slide" Target="slides/slide26.xml"/><Relationship Id="rId78" Type="http://schemas.openxmlformats.org/officeDocument/2006/relationships/slide" Target="slides/slide31.xml"/><Relationship Id="rId81" Type="http://schemas.openxmlformats.org/officeDocument/2006/relationships/slide" Target="slides/slide34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34" Type="http://schemas.openxmlformats.org/officeDocument/2006/relationships/slideMaster" Target="slideMasters/slideMaster34.xml"/><Relationship Id="rId50" Type="http://schemas.openxmlformats.org/officeDocument/2006/relationships/slide" Target="slides/slide3.xml"/><Relationship Id="rId55" Type="http://schemas.openxmlformats.org/officeDocument/2006/relationships/slide" Target="slides/slide8.xml"/><Relationship Id="rId76" Type="http://schemas.openxmlformats.org/officeDocument/2006/relationships/slide" Target="slides/slide2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24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" Target="slides/slide19.xml"/><Relationship Id="rId87" Type="http://schemas.openxmlformats.org/officeDocument/2006/relationships/tableStyles" Target="tableStyles.xml"/><Relationship Id="rId61" Type="http://schemas.openxmlformats.org/officeDocument/2006/relationships/slide" Target="slides/slide14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C167E78-EA36-40A1-A9A0-B443C6CB1F60}" type="datetimeFigureOut">
              <a:rPr lang="en-US" smtClean="0"/>
              <a:pPr/>
              <a:t>9/16/23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E401BE2-F7AC-4C50-A6E5-F6C806E13D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9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8D89EF4-2B2A-4F54-A6DD-1EB35DCF17B3}" type="datetimeFigureOut">
              <a:rPr lang="en-US" smtClean="0"/>
              <a:pPr/>
              <a:t>9/16/23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B959945-7217-484B-8E74-88DC87A74B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7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Overcome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794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13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Pentium (single core)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05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97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82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8GB of RAM is the amount of memory we recommend for casual computer users. If your usage includes internet browsing, email, lots of office programs, flash games, and multitasking – this level of memory should be sufficient.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6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5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05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8GB of RAM is the amount of memory we recommend for casual computer users. If your usage includes internet browsing, email, lots of office programs, flash games, and multitasking – this level of memory should be sufficient.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83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Volatile </a:t>
            </a:r>
            <a:r>
              <a:rPr lang="ar-SA" b="1" dirty="0" err="1">
                <a:solidFill>
                  <a:srgbClr val="7030A0"/>
                </a:solidFill>
              </a:rPr>
              <a:t>متطايره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8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computer’s main memory is divided into numbered units called bytes.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number of a byte is called its address. Each byte can hold eight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digits, or bits, each of which is either 0 or 1. To store a piece of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that is too large to fit into a single byte, the computer uses several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adjacent bytes. These adjacent bytes are thought of as a single, larger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 location whose address is the address of the first of the adjacent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00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44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03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75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81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29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Normally, a computer receives two kinds of input:</a:t>
            </a:r>
            <a:endParaRPr lang="en-US" altLang="en-US" dirty="0"/>
          </a:p>
          <a:p>
            <a:pPr lvl="1" eaLnBrk="1" hangingPunct="1"/>
            <a:r>
              <a:rPr lang="en-US" altLang="en-US" sz="2400" dirty="0"/>
              <a:t>The program</a:t>
            </a:r>
          </a:p>
          <a:p>
            <a:pPr lvl="1" eaLnBrk="1" hangingPunct="1"/>
            <a:r>
              <a:rPr lang="en-US" altLang="en-US" sz="2400" dirty="0"/>
              <a:t>The </a:t>
            </a:r>
            <a:r>
              <a:rPr lang="en-US" altLang="en-US" sz="2400" i="1" dirty="0"/>
              <a:t>data</a:t>
            </a:r>
            <a:r>
              <a:rPr lang="en-US" altLang="en-US" sz="2400" dirty="0"/>
              <a:t> needed by the program.</a:t>
            </a:r>
            <a:endParaRPr lang="en-US" altLang="en-US" dirty="0"/>
          </a:p>
          <a:p>
            <a:pPr eaLnBrk="1" hangingPunct="1"/>
            <a:r>
              <a:rPr lang="en-US" altLang="en-US" sz="2800" dirty="0"/>
              <a:t>The output is the result(s) produced by following the instructions in the program.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Sometimes the computer and the program are considered to be one unit.</a:t>
            </a:r>
            <a:endParaRPr lang="en-US" altLang="en-US" sz="1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43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program that acts as an interface between the computer user and computer hardware, and controls the execution of programs.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24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Therefore, a high-level language program must be translated into a </a:t>
            </a:r>
            <a:r>
              <a:rPr lang="en-US" altLang="en-US" sz="1200" i="1" dirty="0"/>
              <a:t>low-level language.</a:t>
            </a:r>
            <a:endParaRPr lang="en-US" altLang="en-US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23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 </a:t>
            </a:r>
            <a:r>
              <a:rPr lang="en-US" altLang="en-US" i="1" dirty="0"/>
              <a:t>compiler </a:t>
            </a:r>
            <a:r>
              <a:rPr lang="en-US" altLang="en-US" dirty="0"/>
              <a:t>translates a program from a high-level language to a low-level language the computer can run.</a:t>
            </a:r>
          </a:p>
          <a:p>
            <a:pPr eaLnBrk="1" hangingPunct="1"/>
            <a:r>
              <a:rPr lang="en-US" altLang="en-US" dirty="0"/>
              <a:t>You </a:t>
            </a:r>
            <a:r>
              <a:rPr lang="en-US" altLang="en-US" i="1" dirty="0"/>
              <a:t>compile</a:t>
            </a:r>
            <a:r>
              <a:rPr lang="en-US" altLang="en-US" dirty="0"/>
              <a:t> a program by running the compiler on the high-level-language version of the program called the </a:t>
            </a:r>
            <a:r>
              <a:rPr lang="en-US" altLang="en-US" i="1" dirty="0"/>
              <a:t>source program.</a:t>
            </a:r>
            <a:endParaRPr lang="en-US" altLang="en-US" dirty="0"/>
          </a:p>
          <a:p>
            <a:pPr eaLnBrk="1" hangingPunct="1"/>
            <a:r>
              <a:rPr lang="en-US" altLang="en-US" dirty="0"/>
              <a:t>Compilers produce </a:t>
            </a:r>
            <a:r>
              <a:rPr lang="en-US" altLang="en-US" i="1" dirty="0"/>
              <a:t>machine- </a:t>
            </a:r>
            <a:r>
              <a:rPr lang="en-US" altLang="en-US" dirty="0"/>
              <a:t>or</a:t>
            </a:r>
            <a:r>
              <a:rPr lang="en-US" altLang="en-US" i="1" dirty="0"/>
              <a:t> assembly-language </a:t>
            </a:r>
            <a:r>
              <a:rPr lang="en-US" altLang="en-US" dirty="0"/>
              <a:t>programs called </a:t>
            </a:r>
            <a:r>
              <a:rPr lang="en-US" altLang="en-US" i="1" dirty="0"/>
              <a:t>object programs.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83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Instead, it translates a Java program into </a:t>
            </a:r>
            <a:r>
              <a:rPr lang="en-US" altLang="en-US" sz="2800" i="1" dirty="0"/>
              <a:t>byte-code</a:t>
            </a:r>
            <a:r>
              <a:rPr lang="en-US" altLang="en-US" sz="2800" dirty="0"/>
              <a:t>.</a:t>
            </a:r>
          </a:p>
          <a:p>
            <a:pPr lvl="1" eaLnBrk="1" hangingPunct="1"/>
            <a:r>
              <a:rPr lang="en-US" altLang="en-US" dirty="0"/>
              <a:t>Byte-code is the machine language for a hypothetical computer (or </a:t>
            </a:r>
            <a:r>
              <a:rPr lang="en-US" altLang="en-US" i="1" dirty="0"/>
              <a:t>interpreter</a:t>
            </a:r>
            <a:r>
              <a:rPr lang="en-US" altLang="en-US" dirty="0"/>
              <a:t>) called the Java Virtual Machine.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51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 program called an </a:t>
            </a:r>
            <a:r>
              <a:rPr lang="en-US" altLang="en-US" i="1" dirty="0"/>
              <a:t>interpreter</a:t>
            </a:r>
            <a:r>
              <a:rPr lang="en-US" altLang="en-US" dirty="0"/>
              <a:t> translates each byte-code instruction, executing the resulting machine-language instructions on the particular computer before translating the next byte-code instruction.</a:t>
            </a:r>
          </a:p>
          <a:p>
            <a:pPr eaLnBrk="1" hangingPunct="1"/>
            <a:r>
              <a:rPr lang="en-US" altLang="en-US" dirty="0"/>
              <a:t>Most Java programs today are executed using a Just-In-Time or </a:t>
            </a:r>
            <a:r>
              <a:rPr lang="en-US" altLang="en-US" i="1" dirty="0"/>
              <a:t>JIT</a:t>
            </a:r>
            <a:r>
              <a:rPr lang="en-US" altLang="en-US" dirty="0"/>
              <a:t> compiler in which byte-code is compiled as needed and stored for later reuse without needing to be re-compiled.</a:t>
            </a:r>
          </a:p>
          <a:p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783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630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268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1200" dirty="0"/>
              <a:t>After compiling a Java program into byte-code, that byte-code can be used on any computer with a byte-code interpreter and without a need to recompile.</a:t>
            </a:r>
          </a:p>
          <a:p>
            <a:pPr eaLnBrk="1" hangingPunct="1"/>
            <a:r>
              <a:rPr lang="en-US" altLang="en-US" sz="1200" dirty="0"/>
              <a:t>Byte-code can be sent over the Internet and used anywhere in the world.</a:t>
            </a:r>
          </a:p>
          <a:p>
            <a:pPr eaLnBrk="1" hangingPunct="1"/>
            <a:r>
              <a:rPr lang="en-US" altLang="en-US" sz="1200" dirty="0"/>
              <a:t>This makes Java suitable for Internet applications.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637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you have any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35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Tangible = physical </a:t>
            </a:r>
            <a:r>
              <a:rPr lang="ar-SA" dirty="0" err="1"/>
              <a:t>محسوسه</a:t>
            </a:r>
            <a:r>
              <a:rPr lang="ar-SA" dirty="0"/>
              <a:t> وماديه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86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5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8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70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42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0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237537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247826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798383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820733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77888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606719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01064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41158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69188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130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792512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236361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666256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85251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190055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74506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546172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310"/>
          </a:xfrm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110258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919528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95997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942203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789655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437517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839402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38992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253517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485112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939329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87462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334739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97461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69925" indent="-325438">
              <a:buFont typeface="Wingdings" charset="2"/>
              <a:buChar char="q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504414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48924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244487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776866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915277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009747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38578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6562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23875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627791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90810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060498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252285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81355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680472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242114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464020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771237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81690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737539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964383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0202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737585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157730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4299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900483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85155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13795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506705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184746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774164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804165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26492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594966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588555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595845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865600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087117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21515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218779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316749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382393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510711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73656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963788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59779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4614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307966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766992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69532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072713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40216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551887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893416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62361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197620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074657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777081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878914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89629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560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459952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123489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066245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883743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2485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914348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47908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390558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037458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CDD642-5717-9C43-BCF7-E4F88A58C1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22593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4AC23-9DE4-C746-BC02-D3085298AE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25448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065027-C458-0F45-A175-76C38D629A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62719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2552-3716-B24B-9F3D-FF7B024E8C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33555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D5230-971F-2E41-8CFA-14A60A5B22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20648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DEAA0-2A78-7C4C-AC1D-0745BDD659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54556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A15DC-7DB6-2E4F-8E40-D436CE9278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0992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956" y="188640"/>
            <a:ext cx="8735888" cy="10668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563103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972F1-201A-1341-A138-68D516974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02723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7A4686-03CC-5744-B2F1-C7CFBAB9DD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47140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A60323-C27F-274D-98DD-E8A584096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46284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8D1A2-8B05-D448-BEED-1DCCC56698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0459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2FA06-CF86-2545-AF2A-570D639DE5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30028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61737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977340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964163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227174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42525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63028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028508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96304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483577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701788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48879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33164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599387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560067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34862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12077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37853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624576"/>
      </p:ext>
    </p:extLst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77436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739623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802086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001118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35911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48123"/>
      </p:ext>
    </p:extLst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193878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185237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88369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89560"/>
      </p:ext>
    </p:extLst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650700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384331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802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577748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9025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20365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159023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583518"/>
      </p:ext>
    </p:extLst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1047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58197"/>
      </p:ext>
    </p:extLst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459128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753903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4595767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0774320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65466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5563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8291441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8623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2987500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7693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21076"/>
      </p:ext>
    </p:extLst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175784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124249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265628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6231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75383"/>
      </p:ext>
    </p:extLst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011113"/>
      </p:ext>
    </p:extLst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65468"/>
      </p:ext>
    </p:extLst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952016"/>
      </p:ext>
    </p:extLst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853053"/>
      </p:ext>
    </p:extLst>
  </p:cSld>
  <p:clrMapOvr>
    <a:masterClrMapping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9214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399281"/>
      </p:ext>
    </p:extLst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73888"/>
      </p:ext>
    </p:extLst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410633"/>
      </p:ext>
    </p:extLst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844824"/>
            <a:ext cx="7772400" cy="1470025"/>
          </a:xfrm>
        </p:spPr>
        <p:txBody>
          <a:bodyPr anchor="ctr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149080"/>
            <a:ext cx="6400800" cy="165618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69450811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68552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307237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1828504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038600" cy="4968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40768"/>
            <a:ext cx="4038600" cy="4968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290364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988840"/>
            <a:ext cx="4040188" cy="432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340768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988840"/>
            <a:ext cx="4041775" cy="432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857536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871302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0198658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47952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94594"/>
      </p:ext>
    </p:extLst>
  </p:cSld>
  <p:clrMapOvr>
    <a:masterClrMapping/>
  </p:clrMapOvr>
  <p:transition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556325"/>
      </p:ext>
    </p:extLst>
  </p:cSld>
  <p:clrMapOvr>
    <a:masterClrMapping/>
  </p:clrMapOvr>
  <p:transition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379847"/>
      </p:ext>
    </p:extLst>
  </p:cSld>
  <p:clrMapOvr>
    <a:masterClrMapping/>
  </p:clrMapOvr>
  <p:transition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572035"/>
      </p:ext>
    </p:extLst>
  </p:cSld>
  <p:clrMapOvr>
    <a:masterClrMapping/>
  </p:clrMapOvr>
  <p:transition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566681"/>
      </p:ext>
    </p:extLst>
  </p:cSld>
  <p:clrMapOvr>
    <a:masterClrMapping/>
  </p:clrMapOvr>
  <p:transition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079462"/>
      </p:ext>
    </p:extLst>
  </p:cSld>
  <p:clrMapOvr>
    <a:masterClrMapping/>
  </p:clrMapOvr>
  <p:transition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569968"/>
      </p:ext>
    </p:extLst>
  </p:cSld>
  <p:clrMapOvr>
    <a:masterClrMapping/>
  </p:clrMapOvr>
  <p:transition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015984"/>
      </p:ext>
    </p:extLst>
  </p:cSld>
  <p:clrMapOvr>
    <a:masterClrMapping/>
  </p:clrMapOvr>
  <p:transition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952"/>
      </p:ext>
    </p:extLst>
  </p:cSld>
  <p:clrMapOvr>
    <a:masterClrMapping/>
  </p:clrMapOvr>
  <p:transition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945983"/>
      </p:ext>
    </p:extLst>
  </p:cSld>
  <p:clrMapOvr>
    <a:masterClrMapping/>
  </p:clrMapOvr>
  <p:transition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2509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493300"/>
      </p:ext>
    </p:extLst>
  </p:cSld>
  <p:clrMapOvr>
    <a:masterClrMapping/>
  </p:clrMapOvr>
  <p:transition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51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29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24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33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61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58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7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10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01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59205"/>
      </p:ext>
    </p:extLst>
  </p:cSld>
  <p:clrMapOvr>
    <a:masterClrMapping/>
  </p:clrMapOvr>
  <p:transition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1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E240D94-E5C6-2B45-92EB-F7FCCB9B61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9261544"/>
      </p:ext>
    </p:extLst>
  </p:cSld>
  <p:clrMapOvr>
    <a:masterClrMapping/>
  </p:clrMapOvr>
  <p:transition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67B2952-2F74-D544-92BC-FBFBE9A340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4734131"/>
      </p:ext>
    </p:extLst>
  </p:cSld>
  <p:clrMapOvr>
    <a:masterClrMapping/>
  </p:clrMapOvr>
  <p:transition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F9F7682-838C-D145-8DB5-B49C18A130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8153688"/>
      </p:ext>
    </p:extLst>
  </p:cSld>
  <p:clrMapOvr>
    <a:masterClrMapping/>
  </p:clrMapOvr>
  <p:transition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E01938C-1825-4C47-ADAA-667501E8BB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6725712"/>
      </p:ext>
    </p:extLst>
  </p:cSld>
  <p:clrMapOvr>
    <a:masterClrMapping/>
  </p:clrMapOvr>
  <p:transition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2E44CBD-17AA-1C44-8BA0-F0313DF1E0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9638184"/>
      </p:ext>
    </p:extLst>
  </p:cSld>
  <p:clrMapOvr>
    <a:masterClrMapping/>
  </p:clrMapOvr>
  <p:transition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14E6E70-902E-8E4C-B56A-EB171DB5C3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0595539"/>
      </p:ext>
    </p:extLst>
  </p:cSld>
  <p:clrMapOvr>
    <a:masterClrMapping/>
  </p:clrMapOvr>
  <p:transition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1920B83-E5C7-4748-945F-F958559473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4433047"/>
      </p:ext>
    </p:extLst>
  </p:cSld>
  <p:clrMapOvr>
    <a:masterClrMapping/>
  </p:clrMapOvr>
  <p:transition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84C42A7-D582-E24E-B2AD-3611212565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594660"/>
      </p:ext>
    </p:extLst>
  </p:cSld>
  <p:clrMapOvr>
    <a:masterClrMapping/>
  </p:clrMapOvr>
  <p:transition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45B44AF-607F-D14C-BF32-685CA37DFF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880189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80221"/>
      </p:ext>
    </p:extLst>
  </p:cSld>
  <p:clrMapOvr>
    <a:masterClrMapping/>
  </p:clrMapOvr>
  <p:transition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DCDFAA6-D8FF-694C-834A-ACCCD8522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3007646"/>
      </p:ext>
    </p:extLst>
  </p:cSld>
  <p:clrMapOvr>
    <a:masterClrMapping/>
  </p:clrMapOvr>
  <p:transition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923AAA-1C55-7E45-B953-D9BFED328D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791579"/>
      </p:ext>
    </p:extLst>
  </p:cSld>
  <p:clrMapOvr>
    <a:masterClrMapping/>
  </p:clrMapOvr>
  <p:transition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409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501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850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42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031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979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94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907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32104"/>
      </p:ext>
    </p:extLst>
  </p:cSld>
  <p:clrMapOvr>
    <a:masterClrMapping/>
  </p:clrMapOvr>
  <p:transition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838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4380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66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64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668BF9C-93BB-B548-912F-BE2A1331A6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929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60F4C6C-A4AD-634C-B2AA-5823E85646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487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E9D27D4-CF21-B743-868C-38D13B2F42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75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8F35F6C-2FE9-E643-BA9E-744EBFA979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461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36820D8-511C-334B-9255-32401B2237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745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42E3693-D302-D64D-8335-04DBBDCAC3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47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" name="Picture 3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26866"/>
      </p:ext>
    </p:extLst>
  </p:cSld>
  <p:clrMapOvr>
    <a:masterClrMapping/>
  </p:clrMapOvr>
  <p:transition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0C3B91E-9495-5D4C-A473-89DD744F31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649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317DB17-6DD3-1D47-9DC7-29C718BD88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046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B564A7-2749-BD47-ACBB-5E9A7893C5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383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3FA10DE-9244-444C-BB66-013E28A2DD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E2563C0-B5B3-BE4C-AFD7-D5025596D7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60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C66147B-D8F4-B34F-ACFC-F4150A9F50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82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B4B655F-9513-DB41-847A-CB5F5ABCD6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741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F70262A-25C7-1D4F-BA49-9AAD51FA1D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450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6AFF24C-C776-6444-B9B7-94F550F93C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3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3D46D27-56D0-344A-BE31-89C869EBEE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40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71892"/>
      </p:ext>
    </p:extLst>
  </p:cSld>
  <p:clrMapOvr>
    <a:masterClrMapping/>
  </p:clrMapOvr>
  <p:transition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925BFE8-1EE5-7749-87C6-59D7618397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501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9151F3C-38B5-C447-BBE5-70E1ABFC6B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85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07B9740-5855-2A42-B252-D99EB4C57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681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DC5EF0D-3683-CA41-828D-672F2E3955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691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11A51B-8B96-BD4C-95B5-FCA03A36A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23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89F2BAA-D8FE-2C4D-A9A5-9491AFC1AF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91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55826"/>
      </p:ext>
    </p:extLst>
  </p:cSld>
  <p:clrMapOvr>
    <a:masterClrMapping/>
  </p:clrMapOvr>
  <p:transition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57697"/>
      </p:ext>
    </p:extLst>
  </p:cSld>
  <p:clrMapOvr>
    <a:masterClrMapping/>
  </p:clrMapOvr>
  <p:transition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1008"/>
      </p:ext>
    </p:extLst>
  </p:cSld>
  <p:clrMapOvr>
    <a:masterClrMapping/>
  </p:clrMapOvr>
  <p:transition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900">
                <a:latin typeface="Garamond" pitchFamily="18" charset="0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742916"/>
      </p:ext>
    </p:extLst>
  </p:cSld>
  <p:clrMapOvr>
    <a:masterClrMapping/>
  </p:clrMapOvr>
  <p:transition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0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561647"/>
      </p:ext>
    </p:extLst>
  </p:cSld>
  <p:clrMapOvr>
    <a:masterClrMapping/>
  </p:clrMapOvr>
  <p:transition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401317"/>
      </p:ext>
    </p:extLst>
  </p:cSld>
  <p:clrMapOvr>
    <a:masterClrMapping/>
  </p:clrMapOvr>
  <p:transition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768776"/>
      </p:ext>
    </p:extLst>
  </p:cSld>
  <p:clrMapOvr>
    <a:masterClrMapping/>
  </p:clrMapOvr>
  <p:transition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11931"/>
      </p:ext>
    </p:extLst>
  </p:cSld>
  <p:clrMapOvr>
    <a:masterClrMapping/>
  </p:clrMapOvr>
  <p:transition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174166"/>
      </p:ext>
    </p:extLst>
  </p:cSld>
  <p:clrMapOvr>
    <a:masterClrMapping/>
  </p:clrMapOvr>
  <p:transition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919389"/>
      </p:ext>
    </p:extLst>
  </p:cSld>
  <p:clrMapOvr>
    <a:masterClrMapping/>
  </p:clrMapOvr>
  <p:transition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318677"/>
      </p:ext>
    </p:extLst>
  </p:cSld>
  <p:clrMapOvr>
    <a:masterClrMapping/>
  </p:clrMapOvr>
  <p:transition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374766"/>
      </p:ext>
    </p:extLst>
  </p:cSld>
  <p:clrMapOvr>
    <a:masterClrMapping/>
  </p:clrMapOvr>
  <p:transition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041354"/>
      </p:ext>
    </p:extLst>
  </p:cSld>
  <p:clrMapOvr>
    <a:masterClrMapping/>
  </p:clrMapOvr>
  <p:transition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398135"/>
      </p:ext>
    </p:extLst>
  </p:cSld>
  <p:clrMapOvr>
    <a:masterClrMapping/>
  </p:clrMapOvr>
  <p:transition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488110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418393"/>
      </p:ext>
    </p:extLst>
  </p:cSld>
  <p:clrMapOvr>
    <a:masterClrMapping/>
  </p:clrMapOvr>
  <p:transition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301839"/>
      </p:ext>
    </p:extLst>
  </p:cSld>
  <p:clrMapOvr>
    <a:masterClrMapping/>
  </p:clrMapOvr>
  <p:transition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625789"/>
      </p:ext>
    </p:extLst>
  </p:cSld>
  <p:clrMapOvr>
    <a:masterClrMapping/>
  </p:clrMapOvr>
  <p:transition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8409016"/>
      </p:ext>
    </p:extLst>
  </p:cSld>
  <p:clrMapOvr>
    <a:masterClrMapping/>
  </p:clrMapOvr>
  <p:transition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6495892"/>
      </p:ext>
    </p:extLst>
  </p:cSld>
  <p:clrMapOvr>
    <a:masterClrMapping/>
  </p:clrMapOvr>
  <p:transition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1889725"/>
      </p:ext>
    </p:extLst>
  </p:cSld>
  <p:clrMapOvr>
    <a:masterClrMapping/>
  </p:clrMapOvr>
  <p:transition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3419311"/>
      </p:ext>
    </p:extLst>
  </p:cSld>
  <p:clrMapOvr>
    <a:masterClrMapping/>
  </p:clrMapOvr>
  <p:transition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7196653"/>
      </p:ext>
    </p:extLst>
  </p:cSld>
  <p:clrMapOvr>
    <a:masterClrMapping/>
  </p:clrMapOvr>
  <p:transition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399964"/>
      </p:ext>
    </p:extLst>
  </p:cSld>
  <p:clrMapOvr>
    <a:masterClrMapping/>
  </p:clrMapOvr>
  <p:transition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1952778"/>
      </p:ext>
    </p:extLst>
  </p:cSld>
  <p:clrMapOvr>
    <a:masterClrMapping/>
  </p:clrMapOvr>
  <p:transition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50730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56249"/>
      </p:ext>
    </p:extLst>
  </p:cSld>
  <p:clrMapOvr>
    <a:masterClrMapping/>
  </p:clrMapOvr>
  <p:transition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677281"/>
      </p:ext>
    </p:extLst>
  </p:cSld>
  <p:clrMapOvr>
    <a:masterClrMapping/>
  </p:clrMapOvr>
  <p:transition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0621740"/>
      </p:ext>
    </p:extLst>
  </p:cSld>
  <p:clrMapOvr>
    <a:masterClrMapping/>
  </p:clrMapOvr>
  <p:transition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456820"/>
      </p:ext>
    </p:extLst>
  </p:cSld>
  <p:clrMapOvr>
    <a:masterClrMapping/>
  </p:clrMapOvr>
  <p:transition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926908"/>
      </p:ext>
    </p:extLst>
  </p:cSld>
  <p:clrMapOvr>
    <a:masterClrMapping/>
  </p:clrMapOvr>
  <p:transition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354275"/>
      </p:ext>
    </p:extLst>
  </p:cSld>
  <p:clrMapOvr>
    <a:masterClrMapping/>
  </p:clrMapOvr>
  <p:transition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248345"/>
      </p:ext>
    </p:extLst>
  </p:cSld>
  <p:clrMapOvr>
    <a:masterClrMapping/>
  </p:clrMapOvr>
  <p:transition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97984"/>
      </p:ext>
    </p:extLst>
  </p:cSld>
  <p:clrMapOvr>
    <a:masterClrMapping/>
  </p:clrMapOvr>
  <p:transition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771066"/>
      </p:ext>
    </p:extLst>
  </p:cSld>
  <p:clrMapOvr>
    <a:masterClrMapping/>
  </p:clrMapOvr>
  <p:transition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128682"/>
      </p:ext>
    </p:extLst>
  </p:cSld>
  <p:clrMapOvr>
    <a:masterClrMapping/>
  </p:clrMapOvr>
  <p:transition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798312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934606"/>
      </p:ext>
    </p:extLst>
  </p:cSld>
  <p:clrMapOvr>
    <a:masterClrMapping/>
  </p:clrMapOvr>
  <p:transition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677376"/>
      </p:ext>
    </p:extLst>
  </p:cSld>
  <p:clrMapOvr>
    <a:masterClrMapping/>
  </p:clrMapOvr>
  <p:transition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40184"/>
      </p:ext>
    </p:extLst>
  </p:cSld>
  <p:clrMapOvr>
    <a:masterClrMapping/>
  </p:clrMapOvr>
  <p:transition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021759"/>
      </p:ext>
    </p:extLst>
  </p:cSld>
  <p:clrMapOvr>
    <a:masterClrMapping/>
  </p:clrMapOvr>
  <p:transition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C66147B-D8F4-B34F-ACFC-F4150A9F50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996880"/>
      </p:ext>
    </p:extLst>
  </p:cSld>
  <p:clrMapOvr>
    <a:masterClrMapping/>
  </p:clrMapOvr>
  <p:transition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B4B655F-9513-DB41-847A-CB5F5ABCD6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2748827"/>
      </p:ext>
    </p:extLst>
  </p:cSld>
  <p:clrMapOvr>
    <a:masterClrMapping/>
  </p:clrMapOvr>
  <p:transition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F70262A-25C7-1D4F-BA49-9AAD51FA1D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348648"/>
      </p:ext>
    </p:extLst>
  </p:cSld>
  <p:clrMapOvr>
    <a:masterClrMapping/>
  </p:clrMapOvr>
  <p:transition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6AFF24C-C776-6444-B9B7-94F550F93C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3294743"/>
      </p:ext>
    </p:extLst>
  </p:cSld>
  <p:clrMapOvr>
    <a:masterClrMapping/>
  </p:clrMapOvr>
  <p:transition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3D46D27-56D0-344A-BE31-89C869EBEE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1732729"/>
      </p:ext>
    </p:extLst>
  </p:cSld>
  <p:clrMapOvr>
    <a:masterClrMapping/>
  </p:clrMapOvr>
  <p:transition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925BFE8-1EE5-7749-87C6-59D7618397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8746972"/>
      </p:ext>
    </p:extLst>
  </p:cSld>
  <p:clrMapOvr>
    <a:masterClrMapping/>
  </p:clrMapOvr>
  <p:transition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9151F3C-38B5-C447-BBE5-70E1ABFC6B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20569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983501"/>
      </p:ext>
    </p:extLst>
  </p:cSld>
  <p:clrMapOvr>
    <a:masterClrMapping/>
  </p:clrMapOvr>
  <p:transition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07B9740-5855-2A42-B252-D99EB4C57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6324575"/>
      </p:ext>
    </p:extLst>
  </p:cSld>
  <p:clrMapOvr>
    <a:masterClrMapping/>
  </p:clrMapOvr>
  <p:transition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DC5EF0D-3683-CA41-828D-672F2E3955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6707855"/>
      </p:ext>
    </p:extLst>
  </p:cSld>
  <p:clrMapOvr>
    <a:masterClrMapping/>
  </p:clrMapOvr>
  <p:transition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11A51B-8B96-BD4C-95B5-FCA03A36A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2579808"/>
      </p:ext>
    </p:extLst>
  </p:cSld>
  <p:clrMapOvr>
    <a:masterClrMapping/>
  </p:clrMapOvr>
  <p:transition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89F2BAA-D8FE-2C4D-A9A5-9491AFC1AF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139324"/>
      </p:ext>
    </p:extLst>
  </p:cSld>
  <p:clrMapOvr>
    <a:masterClrMapping/>
  </p:clrMapOvr>
  <p:transition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698652"/>
      </p:ext>
    </p:extLst>
  </p:cSld>
  <p:clrMapOvr>
    <a:masterClrMapping/>
  </p:clrMapOvr>
  <p:transition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482364"/>
      </p:ext>
    </p:extLst>
  </p:cSld>
  <p:clrMapOvr>
    <a:masterClrMapping/>
  </p:clrMapOvr>
  <p:transition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161478"/>
      </p:ext>
    </p:extLst>
  </p:cSld>
  <p:clrMapOvr>
    <a:masterClrMapping/>
  </p:clrMapOvr>
  <p:transition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185520"/>
      </p:ext>
    </p:extLst>
  </p:cSld>
  <p:clrMapOvr>
    <a:masterClrMapping/>
  </p:clrMapOvr>
  <p:transition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878452"/>
      </p:ext>
    </p:extLst>
  </p:cSld>
  <p:clrMapOvr>
    <a:masterClrMapping/>
  </p:clrMapOvr>
  <p:transition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68009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333776"/>
      </p:ext>
    </p:extLst>
  </p:cSld>
  <p:clrMapOvr>
    <a:masterClrMapping/>
  </p:clrMapOvr>
  <p:transition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36310"/>
      </p:ext>
    </p:extLst>
  </p:cSld>
  <p:clrMapOvr>
    <a:masterClrMapping/>
  </p:clrMapOvr>
  <p:transition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627763"/>
      </p:ext>
    </p:extLst>
  </p:cSld>
  <p:clrMapOvr>
    <a:masterClrMapping/>
  </p:clrMapOvr>
  <p:transition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407949"/>
      </p:ext>
    </p:extLst>
  </p:cSld>
  <p:clrMapOvr>
    <a:masterClrMapping/>
  </p:clrMapOvr>
  <p:transition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99752"/>
      </p:ext>
    </p:extLst>
  </p:cSld>
  <p:clrMapOvr>
    <a:masterClrMapping/>
  </p:clrMapOvr>
  <p:transition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868246"/>
      </p:ext>
    </p:extLst>
  </p:cSld>
  <p:clrMapOvr>
    <a:masterClrMapping/>
  </p:clrMapOvr>
  <p:transition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25495"/>
      </p:ext>
    </p:extLst>
  </p:cSld>
  <p:clrMapOvr>
    <a:masterClrMapping/>
  </p:clrMapOvr>
  <p:transition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0731054"/>
      </p:ext>
    </p:extLst>
  </p:cSld>
  <p:clrMapOvr>
    <a:masterClrMapping/>
  </p:clrMapOvr>
  <p:transition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2116492"/>
      </p:ext>
    </p:extLst>
  </p:cSld>
  <p:clrMapOvr>
    <a:masterClrMapping/>
  </p:clrMapOvr>
  <p:transition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9844510"/>
      </p:ext>
    </p:extLst>
  </p:cSld>
  <p:clrMapOvr>
    <a:masterClrMapping/>
  </p:clrMapOvr>
  <p:transition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27074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799048"/>
      </p:ext>
    </p:extLst>
  </p:cSld>
  <p:clrMapOvr>
    <a:masterClrMapping/>
  </p:clrMapOvr>
  <p:transition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182394"/>
      </p:ext>
    </p:extLst>
  </p:cSld>
  <p:clrMapOvr>
    <a:masterClrMapping/>
  </p:clrMapOvr>
  <p:transition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6152822"/>
      </p:ext>
    </p:extLst>
  </p:cSld>
  <p:clrMapOvr>
    <a:masterClrMapping/>
  </p:clrMapOvr>
  <p:transition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2486270"/>
      </p:ext>
    </p:extLst>
  </p:cSld>
  <p:clrMapOvr>
    <a:masterClrMapping/>
  </p:clrMapOvr>
  <p:transition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8878341"/>
      </p:ext>
    </p:extLst>
  </p:cSld>
  <p:clrMapOvr>
    <a:masterClrMapping/>
  </p:clrMapOvr>
  <p:transition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3644539"/>
      </p:ext>
    </p:extLst>
  </p:cSld>
  <p:clrMapOvr>
    <a:masterClrMapping/>
  </p:clrMapOvr>
  <p:transition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8205396"/>
      </p:ext>
    </p:extLst>
  </p:cSld>
  <p:clrMapOvr>
    <a:masterClrMapping/>
  </p:clrMapOvr>
  <p:transition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889456"/>
      </p:ext>
    </p:extLst>
  </p:cSld>
  <p:clrMapOvr>
    <a:masterClrMapping/>
  </p:clrMapOvr>
  <p:transition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784263"/>
      </p:ext>
    </p:extLst>
  </p:cSld>
  <p:clrMapOvr>
    <a:masterClrMapping/>
  </p:clrMapOvr>
  <p:transition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137394"/>
      </p:ext>
    </p:extLst>
  </p:cSld>
  <p:clrMapOvr>
    <a:masterClrMapping/>
  </p:clrMapOvr>
  <p:transition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34173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270323"/>
      </p:ext>
    </p:extLst>
  </p:cSld>
  <p:clrMapOvr>
    <a:masterClrMapping/>
  </p:clrMapOvr>
  <p:transition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69503"/>
      </p:ext>
    </p:extLst>
  </p:cSld>
  <p:clrMapOvr>
    <a:masterClrMapping/>
  </p:clrMapOvr>
  <p:transition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542624"/>
      </p:ext>
    </p:extLst>
  </p:cSld>
  <p:clrMapOvr>
    <a:masterClrMapping/>
  </p:clrMapOvr>
  <p:transition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563842"/>
      </p:ext>
    </p:extLst>
  </p:cSld>
  <p:clrMapOvr>
    <a:masterClrMapping/>
  </p:clrMapOvr>
  <p:transition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580434"/>
      </p:ext>
    </p:extLst>
  </p:cSld>
  <p:clrMapOvr>
    <a:masterClrMapping/>
  </p:clrMapOvr>
  <p:transition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604124"/>
      </p:ext>
    </p:extLst>
  </p:cSld>
  <p:clrMapOvr>
    <a:masterClrMapping/>
  </p:clrMapOvr>
  <p:transition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290896"/>
      </p:ext>
    </p:extLst>
  </p:cSld>
  <p:clrMapOvr>
    <a:masterClrMapping/>
  </p:clrMapOvr>
  <p:transition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256847"/>
      </p:ext>
    </p:extLst>
  </p:cSld>
  <p:clrMapOvr>
    <a:masterClrMapping/>
  </p:clrMapOvr>
  <p:transition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69631"/>
      </p:ext>
    </p:extLst>
  </p:cSld>
  <p:clrMapOvr>
    <a:masterClrMapping/>
  </p:clrMapOvr>
  <p:transition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4391"/>
      </p:ext>
    </p:extLst>
  </p:cSld>
  <p:clrMapOvr>
    <a:masterClrMapping/>
  </p:clrMapOvr>
  <p:transition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48295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098509"/>
      </p:ext>
    </p:extLst>
  </p:cSld>
  <p:clrMapOvr>
    <a:masterClrMapping/>
  </p:clrMapOvr>
  <p:transition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484604"/>
      </p:ext>
    </p:extLst>
  </p:cSld>
  <p:clrMapOvr>
    <a:masterClrMapping/>
  </p:clrMapOvr>
  <p:transition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305679"/>
      </p:ext>
    </p:extLst>
  </p:cSld>
  <p:clrMapOvr>
    <a:masterClrMapping/>
  </p:clrMapOvr>
  <p:transition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105328"/>
      </p:ext>
    </p:extLst>
  </p:cSld>
  <p:clrMapOvr>
    <a:masterClrMapping/>
  </p:clrMapOvr>
  <p:transition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969480"/>
      </p:ext>
    </p:extLst>
  </p:cSld>
  <p:clrMapOvr>
    <a:masterClrMapping/>
  </p:clrMapOvr>
  <p:transition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85131"/>
      </p:ext>
    </p:extLst>
  </p:cSld>
  <p:clrMapOvr>
    <a:masterClrMapping/>
  </p:clrMapOvr>
  <p:transition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230101"/>
      </p:ext>
    </p:extLst>
  </p:cSld>
  <p:clrMapOvr>
    <a:masterClrMapping/>
  </p:clrMapOvr>
  <p:transition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35113"/>
      </p:ext>
    </p:extLst>
  </p:cSld>
  <p:clrMapOvr>
    <a:masterClrMapping/>
  </p:clrMapOvr>
  <p:transition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70776"/>
      </p:ext>
    </p:extLst>
  </p:cSld>
  <p:clrMapOvr>
    <a:masterClrMapping/>
  </p:clrMapOvr>
  <p:transition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503890"/>
      </p:ext>
    </p:extLst>
  </p:cSld>
  <p:clrMapOvr>
    <a:masterClrMapping/>
  </p:clrMapOvr>
  <p:transition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647218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87723"/>
      </p:ext>
    </p:extLst>
  </p:cSld>
  <p:clrMapOvr>
    <a:masterClrMapping/>
  </p:clrMapOvr>
  <p:transition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397697"/>
      </p:ext>
    </p:extLst>
  </p:cSld>
  <p:clrMapOvr>
    <a:masterClrMapping/>
  </p:clrMapOvr>
  <p:transition/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724017"/>
      </p:ext>
    </p:extLst>
  </p:cSld>
  <p:clrMapOvr>
    <a:masterClrMapping/>
  </p:clrMapOvr>
  <p:transition/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423395"/>
      </p:ext>
    </p:extLst>
  </p:cSld>
  <p:clrMapOvr>
    <a:masterClrMapping/>
  </p:clrMapOvr>
  <p:transition/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492406"/>
      </p:ext>
    </p:extLst>
  </p:cSld>
  <p:clrMapOvr>
    <a:masterClrMapping/>
  </p:clrMapOvr>
  <p:transition/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364639"/>
      </p:ext>
    </p:extLst>
  </p:cSld>
  <p:clrMapOvr>
    <a:masterClrMapping/>
  </p:clrMapOvr>
  <p:transition/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089538"/>
      </p:ext>
    </p:extLst>
  </p:cSld>
  <p:clrMapOvr>
    <a:masterClrMapping/>
  </p:clrMapOvr>
  <p:transition/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450286"/>
      </p:ext>
    </p:extLst>
  </p:cSld>
  <p:clrMapOvr>
    <a:masterClrMapping/>
  </p:clrMapOvr>
  <p:transition/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437046"/>
      </p:ext>
    </p:extLst>
  </p:cSld>
  <p:clrMapOvr>
    <a:masterClrMapping/>
  </p:clrMapOvr>
  <p:transition/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617253"/>
      </p:ext>
    </p:extLst>
  </p:cSld>
  <p:clrMapOvr>
    <a:masterClrMapping/>
  </p:clrMapOvr>
  <p:transition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25676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159992"/>
      </p:ext>
    </p:extLst>
  </p:cSld>
  <p:clrMapOvr>
    <a:masterClrMapping/>
  </p:clrMapOvr>
  <p:transition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090546"/>
      </p:ext>
    </p:extLst>
  </p:cSld>
  <p:clrMapOvr>
    <a:masterClrMapping/>
  </p:clrMapOvr>
  <p:transition/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100005"/>
      </p:ext>
    </p:extLst>
  </p:cSld>
  <p:clrMapOvr>
    <a:masterClrMapping/>
  </p:clrMapOvr>
  <p:transition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056819"/>
      </p:ext>
    </p:extLst>
  </p:cSld>
  <p:clrMapOvr>
    <a:masterClrMapping/>
  </p:clrMapOvr>
  <p:transition/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412476"/>
      </p:ext>
    </p:extLst>
  </p:cSld>
  <p:clrMapOvr>
    <a:masterClrMapping/>
  </p:clrMapOvr>
  <p:transition/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089379"/>
      </p:ext>
    </p:extLst>
  </p:cSld>
  <p:clrMapOvr>
    <a:masterClrMapping/>
  </p:clrMapOvr>
  <p:transition/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081763"/>
      </p:ext>
    </p:extLst>
  </p:cSld>
  <p:clrMapOvr>
    <a:masterClrMapping/>
  </p:clrMapOvr>
  <p:transition/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603731"/>
      </p:ext>
    </p:extLst>
  </p:cSld>
  <p:clrMapOvr>
    <a:masterClrMapping/>
  </p:clrMapOvr>
  <p:transition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735776"/>
      </p:ext>
    </p:extLst>
  </p:cSld>
  <p:clrMapOvr>
    <a:masterClrMapping/>
  </p:clrMapOvr>
  <p:transition/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66877"/>
      </p:ext>
    </p:extLst>
  </p:cSld>
  <p:clrMapOvr>
    <a:masterClrMapping/>
  </p:clrMapOvr>
  <p:transition/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333599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69925" indent="-325438">
              <a:buFont typeface="Wingdings" charset="2"/>
              <a:buChar char="q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884214"/>
      </p:ext>
    </p:extLst>
  </p:cSld>
  <p:clrMapOvr>
    <a:masterClrMapping/>
  </p:clrMapOvr>
  <p:transition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804900"/>
      </p:ext>
    </p:extLst>
  </p:cSld>
  <p:clrMapOvr>
    <a:masterClrMapping/>
  </p:clrMapOvr>
  <p:transition/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7627032"/>
      </p:ext>
    </p:extLst>
  </p:cSld>
  <p:clrMapOvr>
    <a:masterClrMapping/>
  </p:clrMapOvr>
  <p:transition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7705307"/>
      </p:ext>
    </p:extLst>
  </p:cSld>
  <p:clrMapOvr>
    <a:masterClrMapping/>
  </p:clrMapOvr>
  <p:transition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213287"/>
      </p:ext>
    </p:extLst>
  </p:cSld>
  <p:clrMapOvr>
    <a:masterClrMapping/>
  </p:clrMapOvr>
  <p:transition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4551678"/>
      </p:ext>
    </p:extLst>
  </p:cSld>
  <p:clrMapOvr>
    <a:masterClrMapping/>
  </p:clrMapOvr>
  <p:transition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114607"/>
      </p:ext>
    </p:extLst>
  </p:cSld>
  <p:clrMapOvr>
    <a:masterClrMapping/>
  </p:clrMapOvr>
  <p:transition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6304225"/>
      </p:ext>
    </p:extLst>
  </p:cSld>
  <p:clrMapOvr>
    <a:masterClrMapping/>
  </p:clrMapOvr>
  <p:transition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6446272"/>
      </p:ext>
    </p:extLst>
  </p:cSld>
  <p:clrMapOvr>
    <a:masterClrMapping/>
  </p:clrMapOvr>
  <p:transition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7850429"/>
      </p:ext>
    </p:extLst>
  </p:cSld>
  <p:clrMapOvr>
    <a:masterClrMapping/>
  </p:clrMapOvr>
  <p:transition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782714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275371"/>
      </p:ext>
    </p:extLst>
  </p:cSld>
  <p:clrMapOvr>
    <a:masterClrMapping/>
  </p:clrMapOvr>
  <p:transition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603565"/>
      </p:ext>
    </p:extLst>
  </p:cSld>
  <p:clrMapOvr>
    <a:masterClrMapping/>
  </p:clrMapOvr>
  <p:transition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652260"/>
      </p:ext>
    </p:extLst>
  </p:cSld>
  <p:clrMapOvr>
    <a:masterClrMapping/>
  </p:clrMapOvr>
  <p:transition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238494"/>
      </p:ext>
    </p:extLst>
  </p:cSld>
  <p:clrMapOvr>
    <a:masterClrMapping/>
  </p:clrMapOvr>
  <p:transition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273774"/>
      </p:ext>
    </p:extLst>
  </p:cSld>
  <p:clrMapOvr>
    <a:masterClrMapping/>
  </p:clrMapOvr>
  <p:transition/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525032"/>
      </p:ext>
    </p:extLst>
  </p:cSld>
  <p:clrMapOvr>
    <a:masterClrMapping/>
  </p:clrMapOvr>
  <p:transition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07841"/>
      </p:ext>
    </p:extLst>
  </p:cSld>
  <p:clrMapOvr>
    <a:masterClrMapping/>
  </p:clrMapOvr>
  <p:transition/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197304"/>
      </p:ext>
    </p:extLst>
  </p:cSld>
  <p:clrMapOvr>
    <a:masterClrMapping/>
  </p:clrMapOvr>
  <p:transition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844893"/>
      </p:ext>
    </p:extLst>
  </p:cSld>
  <p:clrMapOvr>
    <a:masterClrMapping/>
  </p:clrMapOvr>
  <p:transition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572785"/>
      </p:ext>
    </p:extLst>
  </p:cSld>
  <p:clrMapOvr>
    <a:masterClrMapping/>
  </p:clrMapOvr>
  <p:transition/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490012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941544"/>
      </p:ext>
    </p:extLst>
  </p:cSld>
  <p:clrMapOvr>
    <a:masterClrMapping/>
  </p:clrMapOvr>
  <p:transition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392628"/>
      </p:ext>
    </p:extLst>
  </p:cSld>
  <p:clrMapOvr>
    <a:masterClrMapping/>
  </p:clrMapOvr>
  <p:transition/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30839"/>
      </p:ext>
    </p:extLst>
  </p:cSld>
  <p:clrMapOvr>
    <a:masterClrMapping/>
  </p:clrMapOvr>
  <p:transition/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634247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96951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205284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80884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475374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178713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834339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03914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67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4" y="469200"/>
            <a:ext cx="7772400" cy="1308232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494" y="1941516"/>
            <a:ext cx="5009103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5967630"/>
            <a:ext cx="9144001" cy="890370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528" y="6080245"/>
            <a:ext cx="3275179" cy="655036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519" y="6259200"/>
            <a:ext cx="3895838" cy="35441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1285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4327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9500"/>
            <a:ext cx="8229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9994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474858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648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054212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0214"/>
            <a:ext cx="4040188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70214"/>
            <a:ext cx="4041775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49788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829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68135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5879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7290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48755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33451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37557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2357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308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3316288" y="1070426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316288" y="5185226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457201" y="1070426"/>
            <a:ext cx="2859088" cy="4919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64088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84071" y="145143"/>
            <a:ext cx="5959929" cy="771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3542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30788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626753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73927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3583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85609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2787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690549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1319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437132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594476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013786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700649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90191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754154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945867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637371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877408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02921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838355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256693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130625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494368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396810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78932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86633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56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204901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3421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6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8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22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16.xml"/><Relationship Id="rId6" Type="http://schemas.openxmlformats.org/officeDocument/2006/relationships/slideLayout" Target="../slideLayouts/slideLayout221.xml"/><Relationship Id="rId11" Type="http://schemas.openxmlformats.org/officeDocument/2006/relationships/slideLayout" Target="../slideLayouts/slideLayout226.xml"/><Relationship Id="rId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19.xml"/><Relationship Id="rId9" Type="http://schemas.openxmlformats.org/officeDocument/2006/relationships/slideLayout" Target="../slideLayouts/slideLayout224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4.xml"/><Relationship Id="rId3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33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11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5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5.xml"/><Relationship Id="rId13" Type="http://schemas.openxmlformats.org/officeDocument/2006/relationships/theme" Target="../theme/theme23.xml"/><Relationship Id="rId3" Type="http://schemas.openxmlformats.org/officeDocument/2006/relationships/slideLayout" Target="../slideLayouts/slideLayout240.xml"/><Relationship Id="rId7" Type="http://schemas.openxmlformats.org/officeDocument/2006/relationships/slideLayout" Target="../slideLayouts/slideLayout244.xml"/><Relationship Id="rId12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39.xml"/><Relationship Id="rId1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6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7.xml"/><Relationship Id="rId13" Type="http://schemas.openxmlformats.org/officeDocument/2006/relationships/theme" Target="../theme/theme24.xml"/><Relationship Id="rId3" Type="http://schemas.openxmlformats.org/officeDocument/2006/relationships/slideLayout" Target="../slideLayouts/slideLayout252.xml"/><Relationship Id="rId7" Type="http://schemas.openxmlformats.org/officeDocument/2006/relationships/slideLayout" Target="../slideLayouts/slideLayout256.xml"/><Relationship Id="rId12" Type="http://schemas.openxmlformats.org/officeDocument/2006/relationships/slideLayout" Target="../slideLayouts/slideLayout261.xml"/><Relationship Id="rId2" Type="http://schemas.openxmlformats.org/officeDocument/2006/relationships/slideLayout" Target="../slideLayouts/slideLayout251.xml"/><Relationship Id="rId1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60.xml"/><Relationship Id="rId5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259.xml"/><Relationship Id="rId4" Type="http://schemas.openxmlformats.org/officeDocument/2006/relationships/slideLayout" Target="../slideLayouts/slideLayout253.xml"/><Relationship Id="rId9" Type="http://schemas.openxmlformats.org/officeDocument/2006/relationships/slideLayout" Target="../slideLayouts/slideLayout258.xml"/><Relationship Id="rId14" Type="http://schemas.openxmlformats.org/officeDocument/2006/relationships/image" Target="../media/image2.png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theme" Target="../theme/theme25.xml"/><Relationship Id="rId3" Type="http://schemas.openxmlformats.org/officeDocument/2006/relationships/slideLayout" Target="../slideLayouts/slideLayout264.xml"/><Relationship Id="rId7" Type="http://schemas.openxmlformats.org/officeDocument/2006/relationships/slideLayout" Target="../slideLayouts/slideLayout268.xml"/><Relationship Id="rId2" Type="http://schemas.openxmlformats.org/officeDocument/2006/relationships/slideLayout" Target="../slideLayouts/slideLayout263.xml"/><Relationship Id="rId1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65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6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71.xml"/><Relationship Id="rId7" Type="http://schemas.openxmlformats.org/officeDocument/2006/relationships/slideLayout" Target="../slideLayouts/slideLayout275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0.xml"/><Relationship Id="rId1" Type="http://schemas.openxmlformats.org/officeDocument/2006/relationships/slideLayout" Target="../slideLayouts/slideLayout269.xml"/><Relationship Id="rId6" Type="http://schemas.openxmlformats.org/officeDocument/2006/relationships/slideLayout" Target="../slideLayouts/slideLayout274.xml"/><Relationship Id="rId11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73.xml"/><Relationship Id="rId10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2.xml"/><Relationship Id="rId9" Type="http://schemas.openxmlformats.org/officeDocument/2006/relationships/slideLayout" Target="../slideLayouts/slideLayout277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7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82.xml"/><Relationship Id="rId7" Type="http://schemas.openxmlformats.org/officeDocument/2006/relationships/slideLayout" Target="../slideLayouts/slideLayout286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1.xml"/><Relationship Id="rId1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90.xml"/><Relationship Id="rId5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9.xml"/><Relationship Id="rId4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8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93.xml"/><Relationship Id="rId7" Type="http://schemas.openxmlformats.org/officeDocument/2006/relationships/slideLayout" Target="../slideLayouts/slideLayout297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92.xml"/><Relationship Id="rId1" Type="http://schemas.openxmlformats.org/officeDocument/2006/relationships/slideLayout" Target="../slideLayouts/slideLayout291.xml"/><Relationship Id="rId6" Type="http://schemas.openxmlformats.org/officeDocument/2006/relationships/slideLayout" Target="../slideLayouts/slideLayout296.xml"/><Relationship Id="rId11" Type="http://schemas.openxmlformats.org/officeDocument/2006/relationships/slideLayout" Target="../slideLayouts/slideLayout301.xml"/><Relationship Id="rId5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300.xml"/><Relationship Id="rId4" Type="http://schemas.openxmlformats.org/officeDocument/2006/relationships/slideLayout" Target="../slideLayouts/slideLayout294.xml"/><Relationship Id="rId9" Type="http://schemas.openxmlformats.org/officeDocument/2006/relationships/slideLayout" Target="../slideLayouts/slideLayout299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9.xml"/><Relationship Id="rId13" Type="http://schemas.openxmlformats.org/officeDocument/2006/relationships/theme" Target="../theme/theme29.xml"/><Relationship Id="rId3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308.xml"/><Relationship Id="rId12" Type="http://schemas.openxmlformats.org/officeDocument/2006/relationships/slideLayout" Target="../slideLayouts/slideLayout313.xml"/><Relationship Id="rId2" Type="http://schemas.openxmlformats.org/officeDocument/2006/relationships/slideLayout" Target="../slideLayouts/slideLayout303.xml"/><Relationship Id="rId1" Type="http://schemas.openxmlformats.org/officeDocument/2006/relationships/slideLayout" Target="../slideLayouts/slideLayout302.xml"/><Relationship Id="rId6" Type="http://schemas.openxmlformats.org/officeDocument/2006/relationships/slideLayout" Target="../slideLayouts/slideLayout307.xml"/><Relationship Id="rId11" Type="http://schemas.openxmlformats.org/officeDocument/2006/relationships/slideLayout" Target="../slideLayouts/slideLayout312.xml"/><Relationship Id="rId5" Type="http://schemas.openxmlformats.org/officeDocument/2006/relationships/slideLayout" Target="../slideLayouts/slideLayout306.xml"/><Relationship Id="rId10" Type="http://schemas.openxmlformats.org/officeDocument/2006/relationships/slideLayout" Target="../slideLayouts/slideLayout311.xml"/><Relationship Id="rId4" Type="http://schemas.openxmlformats.org/officeDocument/2006/relationships/slideLayout" Target="../slideLayouts/slideLayout305.xml"/><Relationship Id="rId9" Type="http://schemas.openxmlformats.org/officeDocument/2006/relationships/slideLayout" Target="../slideLayouts/slideLayout3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20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15.xml"/><Relationship Id="rId1" Type="http://schemas.openxmlformats.org/officeDocument/2006/relationships/slideLayout" Target="../slideLayouts/slideLayout314.xml"/><Relationship Id="rId6" Type="http://schemas.openxmlformats.org/officeDocument/2006/relationships/slideLayout" Target="../slideLayouts/slideLayout319.xml"/><Relationship Id="rId11" Type="http://schemas.openxmlformats.org/officeDocument/2006/relationships/slideLayout" Target="../slideLayouts/slideLayout324.xml"/><Relationship Id="rId5" Type="http://schemas.openxmlformats.org/officeDocument/2006/relationships/slideLayout" Target="../slideLayouts/slideLayout318.xml"/><Relationship Id="rId10" Type="http://schemas.openxmlformats.org/officeDocument/2006/relationships/slideLayout" Target="../slideLayouts/slideLayout323.xml"/><Relationship Id="rId4" Type="http://schemas.openxmlformats.org/officeDocument/2006/relationships/slideLayout" Target="../slideLayouts/slideLayout317.xml"/><Relationship Id="rId9" Type="http://schemas.openxmlformats.org/officeDocument/2006/relationships/slideLayout" Target="../slideLayouts/slideLayout322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31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325.xml"/><Relationship Id="rId6" Type="http://schemas.openxmlformats.org/officeDocument/2006/relationships/slideLayout" Target="../slideLayouts/slideLayout330.xml"/><Relationship Id="rId11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329.xml"/><Relationship Id="rId10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28.xml"/><Relationship Id="rId9" Type="http://schemas.openxmlformats.org/officeDocument/2006/relationships/slideLayout" Target="../slideLayouts/slideLayout333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38.xml"/><Relationship Id="rId7" Type="http://schemas.openxmlformats.org/officeDocument/2006/relationships/slideLayout" Target="../slideLayouts/slideLayout342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37.xml"/><Relationship Id="rId1" Type="http://schemas.openxmlformats.org/officeDocument/2006/relationships/slideLayout" Target="../slideLayouts/slideLayout336.xml"/><Relationship Id="rId6" Type="http://schemas.openxmlformats.org/officeDocument/2006/relationships/slideLayout" Target="../slideLayouts/slideLayout341.xml"/><Relationship Id="rId11" Type="http://schemas.openxmlformats.org/officeDocument/2006/relationships/slideLayout" Target="../slideLayouts/slideLayout346.xml"/><Relationship Id="rId5" Type="http://schemas.openxmlformats.org/officeDocument/2006/relationships/slideLayout" Target="../slideLayouts/slideLayout340.xml"/><Relationship Id="rId10" Type="http://schemas.openxmlformats.org/officeDocument/2006/relationships/slideLayout" Target="../slideLayouts/slideLayout345.xml"/><Relationship Id="rId4" Type="http://schemas.openxmlformats.org/officeDocument/2006/relationships/slideLayout" Target="../slideLayouts/slideLayout339.xml"/><Relationship Id="rId9" Type="http://schemas.openxmlformats.org/officeDocument/2006/relationships/slideLayout" Target="../slideLayouts/slideLayout344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49.xml"/><Relationship Id="rId7" Type="http://schemas.openxmlformats.org/officeDocument/2006/relationships/slideLayout" Target="../slideLayouts/slideLayout353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48.xml"/><Relationship Id="rId1" Type="http://schemas.openxmlformats.org/officeDocument/2006/relationships/slideLayout" Target="../slideLayouts/slideLayout347.xml"/><Relationship Id="rId6" Type="http://schemas.openxmlformats.org/officeDocument/2006/relationships/slideLayout" Target="../slideLayouts/slideLayout352.xml"/><Relationship Id="rId11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1.xml"/><Relationship Id="rId10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0.xml"/><Relationship Id="rId9" Type="http://schemas.openxmlformats.org/officeDocument/2006/relationships/slideLayout" Target="../slideLayouts/slideLayout355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0.xml"/><Relationship Id="rId7" Type="http://schemas.openxmlformats.org/officeDocument/2006/relationships/slideLayout" Target="../slideLayouts/slideLayout364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359.xml"/><Relationship Id="rId1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63.xml"/><Relationship Id="rId11" Type="http://schemas.openxmlformats.org/officeDocument/2006/relationships/slideLayout" Target="../slideLayouts/slideLayout368.xml"/><Relationship Id="rId5" Type="http://schemas.openxmlformats.org/officeDocument/2006/relationships/slideLayout" Target="../slideLayouts/slideLayout362.xml"/><Relationship Id="rId10" Type="http://schemas.openxmlformats.org/officeDocument/2006/relationships/slideLayout" Target="../slideLayouts/slideLayout367.xml"/><Relationship Id="rId4" Type="http://schemas.openxmlformats.org/officeDocument/2006/relationships/slideLayout" Target="../slideLayouts/slideLayout361.xml"/><Relationship Id="rId9" Type="http://schemas.openxmlformats.org/officeDocument/2006/relationships/slideLayout" Target="../slideLayouts/slideLayout366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6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5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370.xml"/><Relationship Id="rId1" Type="http://schemas.openxmlformats.org/officeDocument/2006/relationships/slideLayout" Target="../slideLayouts/slideLayout369.xml"/><Relationship Id="rId6" Type="http://schemas.openxmlformats.org/officeDocument/2006/relationships/slideLayout" Target="../slideLayouts/slideLayout374.xml"/><Relationship Id="rId11" Type="http://schemas.openxmlformats.org/officeDocument/2006/relationships/slideLayout" Target="../slideLayouts/slideLayout379.xml"/><Relationship Id="rId5" Type="http://schemas.openxmlformats.org/officeDocument/2006/relationships/slideLayout" Target="../slideLayouts/slideLayout373.xml"/><Relationship Id="rId10" Type="http://schemas.openxmlformats.org/officeDocument/2006/relationships/slideLayout" Target="../slideLayouts/slideLayout378.xml"/><Relationship Id="rId4" Type="http://schemas.openxmlformats.org/officeDocument/2006/relationships/slideLayout" Target="../slideLayouts/slideLayout372.xml"/><Relationship Id="rId9" Type="http://schemas.openxmlformats.org/officeDocument/2006/relationships/slideLayout" Target="../slideLayouts/slideLayout377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7.xml"/><Relationship Id="rId3" Type="http://schemas.openxmlformats.org/officeDocument/2006/relationships/slideLayout" Target="../slideLayouts/slideLayout382.xml"/><Relationship Id="rId7" Type="http://schemas.openxmlformats.org/officeDocument/2006/relationships/slideLayout" Target="../slideLayouts/slideLayout386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381.xml"/><Relationship Id="rId1" Type="http://schemas.openxmlformats.org/officeDocument/2006/relationships/slideLayout" Target="../slideLayouts/slideLayout380.xml"/><Relationship Id="rId6" Type="http://schemas.openxmlformats.org/officeDocument/2006/relationships/slideLayout" Target="../slideLayouts/slideLayout385.xml"/><Relationship Id="rId11" Type="http://schemas.openxmlformats.org/officeDocument/2006/relationships/slideLayout" Target="../slideLayouts/slideLayout390.xml"/><Relationship Id="rId5" Type="http://schemas.openxmlformats.org/officeDocument/2006/relationships/slideLayout" Target="../slideLayouts/slideLayout384.xml"/><Relationship Id="rId10" Type="http://schemas.openxmlformats.org/officeDocument/2006/relationships/slideLayout" Target="../slideLayouts/slideLayout389.xml"/><Relationship Id="rId4" Type="http://schemas.openxmlformats.org/officeDocument/2006/relationships/slideLayout" Target="../slideLayouts/slideLayout383.xml"/><Relationship Id="rId9" Type="http://schemas.openxmlformats.org/officeDocument/2006/relationships/slideLayout" Target="../slideLayouts/slideLayout388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8.xml"/><Relationship Id="rId3" Type="http://schemas.openxmlformats.org/officeDocument/2006/relationships/slideLayout" Target="../slideLayouts/slideLayout393.xml"/><Relationship Id="rId7" Type="http://schemas.openxmlformats.org/officeDocument/2006/relationships/slideLayout" Target="../slideLayouts/slideLayout397.xml"/><Relationship Id="rId12" Type="http://schemas.openxmlformats.org/officeDocument/2006/relationships/theme" Target="../theme/theme37.xml"/><Relationship Id="rId2" Type="http://schemas.openxmlformats.org/officeDocument/2006/relationships/slideLayout" Target="../slideLayouts/slideLayout392.xml"/><Relationship Id="rId1" Type="http://schemas.openxmlformats.org/officeDocument/2006/relationships/slideLayout" Target="../slideLayouts/slideLayout391.xml"/><Relationship Id="rId6" Type="http://schemas.openxmlformats.org/officeDocument/2006/relationships/slideLayout" Target="../slideLayouts/slideLayout396.xml"/><Relationship Id="rId11" Type="http://schemas.openxmlformats.org/officeDocument/2006/relationships/slideLayout" Target="../slideLayouts/slideLayout401.xml"/><Relationship Id="rId5" Type="http://schemas.openxmlformats.org/officeDocument/2006/relationships/slideLayout" Target="../slideLayouts/slideLayout395.xml"/><Relationship Id="rId10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394.xml"/><Relationship Id="rId9" Type="http://schemas.openxmlformats.org/officeDocument/2006/relationships/slideLayout" Target="../slideLayouts/slideLayout399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408.xml"/><Relationship Id="rId12" Type="http://schemas.openxmlformats.org/officeDocument/2006/relationships/theme" Target="../theme/theme38.xml"/><Relationship Id="rId2" Type="http://schemas.openxmlformats.org/officeDocument/2006/relationships/slideLayout" Target="../slideLayouts/slideLayout403.xml"/><Relationship Id="rId1" Type="http://schemas.openxmlformats.org/officeDocument/2006/relationships/slideLayout" Target="../slideLayouts/slideLayout402.xml"/><Relationship Id="rId6" Type="http://schemas.openxmlformats.org/officeDocument/2006/relationships/slideLayout" Target="../slideLayouts/slideLayout407.xml"/><Relationship Id="rId11" Type="http://schemas.openxmlformats.org/officeDocument/2006/relationships/slideLayout" Target="../slideLayouts/slideLayout412.xml"/><Relationship Id="rId5" Type="http://schemas.openxmlformats.org/officeDocument/2006/relationships/slideLayout" Target="../slideLayouts/slideLayout406.xml"/><Relationship Id="rId10" Type="http://schemas.openxmlformats.org/officeDocument/2006/relationships/slideLayout" Target="../slideLayouts/slideLayout411.xml"/><Relationship Id="rId4" Type="http://schemas.openxmlformats.org/officeDocument/2006/relationships/slideLayout" Target="../slideLayouts/slideLayout405.xml"/><Relationship Id="rId9" Type="http://schemas.openxmlformats.org/officeDocument/2006/relationships/slideLayout" Target="../slideLayouts/slideLayout410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0.xml"/><Relationship Id="rId3" Type="http://schemas.openxmlformats.org/officeDocument/2006/relationships/slideLayout" Target="../slideLayouts/slideLayout415.xml"/><Relationship Id="rId7" Type="http://schemas.openxmlformats.org/officeDocument/2006/relationships/slideLayout" Target="../slideLayouts/slideLayout419.xml"/><Relationship Id="rId12" Type="http://schemas.openxmlformats.org/officeDocument/2006/relationships/theme" Target="../theme/theme39.xml"/><Relationship Id="rId2" Type="http://schemas.openxmlformats.org/officeDocument/2006/relationships/slideLayout" Target="../slideLayouts/slideLayout414.xml"/><Relationship Id="rId1" Type="http://schemas.openxmlformats.org/officeDocument/2006/relationships/slideLayout" Target="../slideLayouts/slideLayout413.xml"/><Relationship Id="rId6" Type="http://schemas.openxmlformats.org/officeDocument/2006/relationships/slideLayout" Target="../slideLayouts/slideLayout418.xml"/><Relationship Id="rId11" Type="http://schemas.openxmlformats.org/officeDocument/2006/relationships/slideLayout" Target="../slideLayouts/slideLayout423.xml"/><Relationship Id="rId5" Type="http://schemas.openxmlformats.org/officeDocument/2006/relationships/slideLayout" Target="../slideLayouts/slideLayout417.xml"/><Relationship Id="rId10" Type="http://schemas.openxmlformats.org/officeDocument/2006/relationships/slideLayout" Target="../slideLayouts/slideLayout422.xml"/><Relationship Id="rId4" Type="http://schemas.openxmlformats.org/officeDocument/2006/relationships/slideLayout" Target="../slideLayouts/slideLayout416.xml"/><Relationship Id="rId9" Type="http://schemas.openxmlformats.org/officeDocument/2006/relationships/slideLayout" Target="../slideLayouts/slideLayout4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26.xml"/><Relationship Id="rId7" Type="http://schemas.openxmlformats.org/officeDocument/2006/relationships/slideLayout" Target="../slideLayouts/slideLayout430.xml"/><Relationship Id="rId12" Type="http://schemas.openxmlformats.org/officeDocument/2006/relationships/theme" Target="../theme/theme40.xml"/><Relationship Id="rId2" Type="http://schemas.openxmlformats.org/officeDocument/2006/relationships/slideLayout" Target="../slideLayouts/slideLayout425.xml"/><Relationship Id="rId1" Type="http://schemas.openxmlformats.org/officeDocument/2006/relationships/slideLayout" Target="../slideLayouts/slideLayout424.xml"/><Relationship Id="rId6" Type="http://schemas.openxmlformats.org/officeDocument/2006/relationships/slideLayout" Target="../slideLayouts/slideLayout429.xml"/><Relationship Id="rId11" Type="http://schemas.openxmlformats.org/officeDocument/2006/relationships/slideLayout" Target="../slideLayouts/slideLayout434.xml"/><Relationship Id="rId5" Type="http://schemas.openxmlformats.org/officeDocument/2006/relationships/slideLayout" Target="../slideLayouts/slideLayout428.xml"/><Relationship Id="rId10" Type="http://schemas.openxmlformats.org/officeDocument/2006/relationships/slideLayout" Target="../slideLayouts/slideLayout433.xml"/><Relationship Id="rId4" Type="http://schemas.openxmlformats.org/officeDocument/2006/relationships/slideLayout" Target="../slideLayouts/slideLayout427.xml"/><Relationship Id="rId9" Type="http://schemas.openxmlformats.org/officeDocument/2006/relationships/slideLayout" Target="../slideLayouts/slideLayout432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37.xml"/><Relationship Id="rId7" Type="http://schemas.openxmlformats.org/officeDocument/2006/relationships/slideLayout" Target="../slideLayouts/slideLayout441.xml"/><Relationship Id="rId12" Type="http://schemas.openxmlformats.org/officeDocument/2006/relationships/theme" Target="../theme/theme41.xml"/><Relationship Id="rId2" Type="http://schemas.openxmlformats.org/officeDocument/2006/relationships/slideLayout" Target="../slideLayouts/slideLayout436.xml"/><Relationship Id="rId1" Type="http://schemas.openxmlformats.org/officeDocument/2006/relationships/slideLayout" Target="../slideLayouts/slideLayout435.xml"/><Relationship Id="rId6" Type="http://schemas.openxmlformats.org/officeDocument/2006/relationships/slideLayout" Target="../slideLayouts/slideLayout440.xml"/><Relationship Id="rId11" Type="http://schemas.openxmlformats.org/officeDocument/2006/relationships/slideLayout" Target="../slideLayouts/slideLayout445.xml"/><Relationship Id="rId5" Type="http://schemas.openxmlformats.org/officeDocument/2006/relationships/slideLayout" Target="../slideLayouts/slideLayout439.xml"/><Relationship Id="rId10" Type="http://schemas.openxmlformats.org/officeDocument/2006/relationships/slideLayout" Target="../slideLayouts/slideLayout444.xml"/><Relationship Id="rId4" Type="http://schemas.openxmlformats.org/officeDocument/2006/relationships/slideLayout" Target="../slideLayouts/slideLayout438.xml"/><Relationship Id="rId9" Type="http://schemas.openxmlformats.org/officeDocument/2006/relationships/slideLayout" Target="../slideLayouts/slideLayout443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48.xml"/><Relationship Id="rId7" Type="http://schemas.openxmlformats.org/officeDocument/2006/relationships/slideLayout" Target="../slideLayouts/slideLayout452.xml"/><Relationship Id="rId12" Type="http://schemas.openxmlformats.org/officeDocument/2006/relationships/theme" Target="../theme/theme42.xml"/><Relationship Id="rId2" Type="http://schemas.openxmlformats.org/officeDocument/2006/relationships/slideLayout" Target="../slideLayouts/slideLayout447.xml"/><Relationship Id="rId1" Type="http://schemas.openxmlformats.org/officeDocument/2006/relationships/slideLayout" Target="../slideLayouts/slideLayout446.xml"/><Relationship Id="rId6" Type="http://schemas.openxmlformats.org/officeDocument/2006/relationships/slideLayout" Target="../slideLayouts/slideLayout451.xml"/><Relationship Id="rId11" Type="http://schemas.openxmlformats.org/officeDocument/2006/relationships/slideLayout" Target="../slideLayouts/slideLayout456.xml"/><Relationship Id="rId5" Type="http://schemas.openxmlformats.org/officeDocument/2006/relationships/slideLayout" Target="../slideLayouts/slideLayout450.xml"/><Relationship Id="rId10" Type="http://schemas.openxmlformats.org/officeDocument/2006/relationships/slideLayout" Target="../slideLayouts/slideLayout455.xml"/><Relationship Id="rId4" Type="http://schemas.openxmlformats.org/officeDocument/2006/relationships/slideLayout" Target="../slideLayouts/slideLayout449.xml"/><Relationship Id="rId9" Type="http://schemas.openxmlformats.org/officeDocument/2006/relationships/slideLayout" Target="../slideLayouts/slideLayout454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59.xml"/><Relationship Id="rId7" Type="http://schemas.openxmlformats.org/officeDocument/2006/relationships/slideLayout" Target="../slideLayouts/slideLayout463.xml"/><Relationship Id="rId12" Type="http://schemas.openxmlformats.org/officeDocument/2006/relationships/theme" Target="../theme/theme43.xml"/><Relationship Id="rId2" Type="http://schemas.openxmlformats.org/officeDocument/2006/relationships/slideLayout" Target="../slideLayouts/slideLayout458.xml"/><Relationship Id="rId1" Type="http://schemas.openxmlformats.org/officeDocument/2006/relationships/slideLayout" Target="../slideLayouts/slideLayout457.xml"/><Relationship Id="rId6" Type="http://schemas.openxmlformats.org/officeDocument/2006/relationships/slideLayout" Target="../slideLayouts/slideLayout462.xml"/><Relationship Id="rId11" Type="http://schemas.openxmlformats.org/officeDocument/2006/relationships/slideLayout" Target="../slideLayouts/slideLayout467.xml"/><Relationship Id="rId5" Type="http://schemas.openxmlformats.org/officeDocument/2006/relationships/slideLayout" Target="../slideLayouts/slideLayout461.xml"/><Relationship Id="rId10" Type="http://schemas.openxmlformats.org/officeDocument/2006/relationships/slideLayout" Target="../slideLayouts/slideLayout466.xml"/><Relationship Id="rId4" Type="http://schemas.openxmlformats.org/officeDocument/2006/relationships/slideLayout" Target="../slideLayouts/slideLayout460.xml"/><Relationship Id="rId9" Type="http://schemas.openxmlformats.org/officeDocument/2006/relationships/slideLayout" Target="../slideLayouts/slideLayout465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0.xml"/><Relationship Id="rId7" Type="http://schemas.openxmlformats.org/officeDocument/2006/relationships/slideLayout" Target="../slideLayouts/slideLayout474.xml"/><Relationship Id="rId12" Type="http://schemas.openxmlformats.org/officeDocument/2006/relationships/theme" Target="../theme/theme44.xml"/><Relationship Id="rId2" Type="http://schemas.openxmlformats.org/officeDocument/2006/relationships/slideLayout" Target="../slideLayouts/slideLayout469.xml"/><Relationship Id="rId1" Type="http://schemas.openxmlformats.org/officeDocument/2006/relationships/slideLayout" Target="../slideLayouts/slideLayout468.xml"/><Relationship Id="rId6" Type="http://schemas.openxmlformats.org/officeDocument/2006/relationships/slideLayout" Target="../slideLayouts/slideLayout473.xml"/><Relationship Id="rId11" Type="http://schemas.openxmlformats.org/officeDocument/2006/relationships/slideLayout" Target="../slideLayouts/slideLayout478.xml"/><Relationship Id="rId5" Type="http://schemas.openxmlformats.org/officeDocument/2006/relationships/slideLayout" Target="../slideLayouts/slideLayout472.xml"/><Relationship Id="rId10" Type="http://schemas.openxmlformats.org/officeDocument/2006/relationships/slideLayout" Target="../slideLayouts/slideLayout477.xml"/><Relationship Id="rId4" Type="http://schemas.openxmlformats.org/officeDocument/2006/relationships/slideLayout" Target="../slideLayouts/slideLayout471.xml"/><Relationship Id="rId9" Type="http://schemas.openxmlformats.org/officeDocument/2006/relationships/slideLayout" Target="../slideLayouts/slideLayout476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6.xml"/><Relationship Id="rId13" Type="http://schemas.openxmlformats.org/officeDocument/2006/relationships/theme" Target="../theme/theme45.xml"/><Relationship Id="rId3" Type="http://schemas.openxmlformats.org/officeDocument/2006/relationships/slideLayout" Target="../slideLayouts/slideLayout481.xml"/><Relationship Id="rId7" Type="http://schemas.openxmlformats.org/officeDocument/2006/relationships/slideLayout" Target="../slideLayouts/slideLayout485.xml"/><Relationship Id="rId12" Type="http://schemas.openxmlformats.org/officeDocument/2006/relationships/slideLayout" Target="../slideLayouts/slideLayout490.xml"/><Relationship Id="rId2" Type="http://schemas.openxmlformats.org/officeDocument/2006/relationships/slideLayout" Target="../slideLayouts/slideLayout480.xml"/><Relationship Id="rId1" Type="http://schemas.openxmlformats.org/officeDocument/2006/relationships/slideLayout" Target="../slideLayouts/slideLayout479.xml"/><Relationship Id="rId6" Type="http://schemas.openxmlformats.org/officeDocument/2006/relationships/slideLayout" Target="../slideLayouts/slideLayout484.xml"/><Relationship Id="rId11" Type="http://schemas.openxmlformats.org/officeDocument/2006/relationships/slideLayout" Target="../slideLayouts/slideLayout489.xml"/><Relationship Id="rId5" Type="http://schemas.openxmlformats.org/officeDocument/2006/relationships/slideLayout" Target="../slideLayouts/slideLayout483.xml"/><Relationship Id="rId10" Type="http://schemas.openxmlformats.org/officeDocument/2006/relationships/slideLayout" Target="../slideLayouts/slideLayout488.xml"/><Relationship Id="rId4" Type="http://schemas.openxmlformats.org/officeDocument/2006/relationships/slideLayout" Target="../slideLayouts/slideLayout482.xml"/><Relationship Id="rId9" Type="http://schemas.openxmlformats.org/officeDocument/2006/relationships/slideLayout" Target="../slideLayouts/slideLayout487.xml"/><Relationship Id="rId14" Type="http://schemas.openxmlformats.org/officeDocument/2006/relationships/image" Target="../media/image2.png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93.xml"/><Relationship Id="rId7" Type="http://schemas.openxmlformats.org/officeDocument/2006/relationships/slideLayout" Target="../slideLayouts/slideLayout497.xml"/><Relationship Id="rId12" Type="http://schemas.openxmlformats.org/officeDocument/2006/relationships/theme" Target="../theme/theme46.xml"/><Relationship Id="rId2" Type="http://schemas.openxmlformats.org/officeDocument/2006/relationships/slideLayout" Target="../slideLayouts/slideLayout492.xml"/><Relationship Id="rId1" Type="http://schemas.openxmlformats.org/officeDocument/2006/relationships/slideLayout" Target="../slideLayouts/slideLayout491.xml"/><Relationship Id="rId6" Type="http://schemas.openxmlformats.org/officeDocument/2006/relationships/slideLayout" Target="../slideLayouts/slideLayout496.xml"/><Relationship Id="rId11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495.xml"/><Relationship Id="rId10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494.xml"/><Relationship Id="rId9" Type="http://schemas.openxmlformats.org/officeDocument/2006/relationships/slideLayout" Target="../slideLayouts/slideLayout499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04.xml"/><Relationship Id="rId7" Type="http://schemas.openxmlformats.org/officeDocument/2006/relationships/slideLayout" Target="../slideLayouts/slideLayout508.xml"/><Relationship Id="rId12" Type="http://schemas.openxmlformats.org/officeDocument/2006/relationships/theme" Target="../theme/theme47.xml"/><Relationship Id="rId2" Type="http://schemas.openxmlformats.org/officeDocument/2006/relationships/slideLayout" Target="../slideLayouts/slideLayout503.xml"/><Relationship Id="rId1" Type="http://schemas.openxmlformats.org/officeDocument/2006/relationships/slideLayout" Target="../slideLayouts/slideLayout502.xml"/><Relationship Id="rId6" Type="http://schemas.openxmlformats.org/officeDocument/2006/relationships/slideLayout" Target="../slideLayouts/slideLayout507.xml"/><Relationship Id="rId11" Type="http://schemas.openxmlformats.org/officeDocument/2006/relationships/slideLayout" Target="../slideLayouts/slideLayout512.xml"/><Relationship Id="rId5" Type="http://schemas.openxmlformats.org/officeDocument/2006/relationships/slideLayout" Target="../slideLayouts/slideLayout506.xml"/><Relationship Id="rId10" Type="http://schemas.openxmlformats.org/officeDocument/2006/relationships/slideLayout" Target="../slideLayouts/slideLayout511.xml"/><Relationship Id="rId4" Type="http://schemas.openxmlformats.org/officeDocument/2006/relationships/slideLayout" Target="../slideLayouts/slideLayout505.xml"/><Relationship Id="rId9" Type="http://schemas.openxmlformats.org/officeDocument/2006/relationships/slideLayout" Target="../slideLayouts/slideLayout5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image" Target="../media/image6.emf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60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E27E65-E93F-0741-81BD-1FC88DEA7C5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479" y="114583"/>
            <a:ext cx="780721" cy="7807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2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7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2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1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5720" y="6357958"/>
            <a:ext cx="1347679" cy="3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7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67926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63164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500854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572862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2" r:id="rId1"/>
    <p:sldLayoutId id="2147484573" r:id="rId2"/>
    <p:sldLayoutId id="2147484574" r:id="rId3"/>
    <p:sldLayoutId id="2147484575" r:id="rId4"/>
    <p:sldLayoutId id="2147484576" r:id="rId5"/>
    <p:sldLayoutId id="2147484577" r:id="rId6"/>
    <p:sldLayoutId id="2147484578" r:id="rId7"/>
    <p:sldLayoutId id="2147484579" r:id="rId8"/>
    <p:sldLayoutId id="2147484580" r:id="rId9"/>
    <p:sldLayoutId id="2147484581" r:id="rId10"/>
    <p:sldLayoutId id="214748458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4864" y="6356176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453336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272753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8" r:id="rId1"/>
    <p:sldLayoutId id="2147484779" r:id="rId2"/>
    <p:sldLayoutId id="2147484780" r:id="rId3"/>
    <p:sldLayoutId id="2147484781" r:id="rId4"/>
    <p:sldLayoutId id="2147484782" r:id="rId5"/>
    <p:sldLayoutId id="2147484783" r:id="rId6"/>
    <p:sldLayoutId id="2147484784" r:id="rId7"/>
    <p:sldLayoutId id="2147484785" r:id="rId8"/>
    <p:sldLayoutId id="2147484786" r:id="rId9"/>
    <p:sldLayoutId id="2147484787" r:id="rId10"/>
    <p:sldLayoutId id="214748478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416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0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  <p:sldLayoutId id="2147484839" r:id="rId2"/>
    <p:sldLayoutId id="2147484840" r:id="rId3"/>
    <p:sldLayoutId id="2147484841" r:id="rId4"/>
    <p:sldLayoutId id="2147484842" r:id="rId5"/>
    <p:sldLayoutId id="2147484843" r:id="rId6"/>
    <p:sldLayoutId id="2147484844" r:id="rId7"/>
    <p:sldLayoutId id="2147484845" r:id="rId8"/>
    <p:sldLayoutId id="2147484846" r:id="rId9"/>
    <p:sldLayoutId id="2147484847" r:id="rId10"/>
    <p:sldLayoutId id="214748484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416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5171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0" r:id="rId1"/>
    <p:sldLayoutId id="2147484851" r:id="rId2"/>
    <p:sldLayoutId id="2147484852" r:id="rId3"/>
    <p:sldLayoutId id="2147484853" r:id="rId4"/>
    <p:sldLayoutId id="2147484854" r:id="rId5"/>
    <p:sldLayoutId id="2147484855" r:id="rId6"/>
    <p:sldLayoutId id="2147484856" r:id="rId7"/>
    <p:sldLayoutId id="2147484857" r:id="rId8"/>
    <p:sldLayoutId id="2147484858" r:id="rId9"/>
    <p:sldLayoutId id="2147484859" r:id="rId10"/>
    <p:sldLayoutId id="214748486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024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7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2" r:id="rId1"/>
    <p:sldLayoutId id="2147484863" r:id="rId2"/>
    <p:sldLayoutId id="2147484864" r:id="rId3"/>
    <p:sldLayoutId id="2147484865" r:id="rId4"/>
    <p:sldLayoutId id="2147484866" r:id="rId5"/>
    <p:sldLayoutId id="2147484867" r:id="rId6"/>
    <p:sldLayoutId id="2147484868" r:id="rId7"/>
    <p:sldLayoutId id="2147484869" r:id="rId8"/>
    <p:sldLayoutId id="2147484870" r:id="rId9"/>
    <p:sldLayoutId id="2147484871" r:id="rId10"/>
    <p:sldLayoutId id="214748487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7976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4" r:id="rId1"/>
    <p:sldLayoutId id="2147484875" r:id="rId2"/>
    <p:sldLayoutId id="2147484876" r:id="rId3"/>
    <p:sldLayoutId id="2147484877" r:id="rId4"/>
    <p:sldLayoutId id="2147484878" r:id="rId5"/>
    <p:sldLayoutId id="2147484879" r:id="rId6"/>
    <p:sldLayoutId id="2147484880" r:id="rId7"/>
    <p:sldLayoutId id="2147484881" r:id="rId8"/>
    <p:sldLayoutId id="2147484882" r:id="rId9"/>
    <p:sldLayoutId id="2147484883" r:id="rId10"/>
    <p:sldLayoutId id="214748488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36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B59C95-9F24-CC4B-832C-1D8C21792A43}" type="slidenum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43366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67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43368" name="Picture 7" descr="safari.png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515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0" r:id="rId1"/>
    <p:sldLayoutId id="2147484971" r:id="rId2"/>
    <p:sldLayoutId id="2147484972" r:id="rId3"/>
    <p:sldLayoutId id="2147484973" r:id="rId4"/>
    <p:sldLayoutId id="2147484974" r:id="rId5"/>
    <p:sldLayoutId id="2147484975" r:id="rId6"/>
    <p:sldLayoutId id="2147484976" r:id="rId7"/>
    <p:sldLayoutId id="2147484977" r:id="rId8"/>
    <p:sldLayoutId id="2147484978" r:id="rId9"/>
    <p:sldLayoutId id="2147484979" r:id="rId10"/>
    <p:sldLayoutId id="2147484980" r:id="rId11"/>
    <p:sldLayoutId id="214748498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289" r:id="rId1"/>
    <p:sldLayoutId id="2147489290" r:id="rId2"/>
    <p:sldLayoutId id="2147489291" r:id="rId3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85800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412" r:id="rId2"/>
    <p:sldLayoutId id="2147485413" r:id="rId3"/>
    <p:sldLayoutId id="2147485414" r:id="rId4"/>
    <p:sldLayoutId id="2147485415" r:id="rId5"/>
    <p:sldLayoutId id="2147485416" r:id="rId6"/>
    <p:sldLayoutId id="2147485417" r:id="rId7"/>
    <p:sldLayoutId id="2147485418" r:id="rId8"/>
    <p:sldLayoutId id="2147485419" r:id="rId9"/>
    <p:sldLayoutId id="2147485420" r:id="rId10"/>
    <p:sldLayoutId id="214748542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024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1" r:id="rId1"/>
    <p:sldLayoutId id="2147485522" r:id="rId2"/>
    <p:sldLayoutId id="2147485523" r:id="rId3"/>
    <p:sldLayoutId id="2147485524" r:id="rId4"/>
    <p:sldLayoutId id="2147485525" r:id="rId5"/>
    <p:sldLayoutId id="2147485526" r:id="rId6"/>
    <p:sldLayoutId id="2147485527" r:id="rId7"/>
    <p:sldLayoutId id="2147485528" r:id="rId8"/>
    <p:sldLayoutId id="2147485529" r:id="rId9"/>
    <p:sldLayoutId id="2147485530" r:id="rId10"/>
    <p:sldLayoutId id="214748553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416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2163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33" r:id="rId1"/>
    <p:sldLayoutId id="2147485534" r:id="rId2"/>
    <p:sldLayoutId id="2147485535" r:id="rId3"/>
    <p:sldLayoutId id="2147485536" r:id="rId4"/>
    <p:sldLayoutId id="2147485537" r:id="rId5"/>
    <p:sldLayoutId id="2147485538" r:id="rId6"/>
    <p:sldLayoutId id="2147485539" r:id="rId7"/>
    <p:sldLayoutId id="2147485540" r:id="rId8"/>
    <p:sldLayoutId id="2147485541" r:id="rId9"/>
    <p:sldLayoutId id="2147485542" r:id="rId10"/>
    <p:sldLayoutId id="214748554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033" y="1250443"/>
            <a:ext cx="8897503" cy="522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033" y="6544372"/>
            <a:ext cx="18206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8826" y="6544372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4883" y="645630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2826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6" r:id="rId1"/>
    <p:sldLayoutId id="2147485667" r:id="rId2"/>
    <p:sldLayoutId id="2147485668" r:id="rId3"/>
    <p:sldLayoutId id="2147485669" r:id="rId4"/>
    <p:sldLayoutId id="2147485670" r:id="rId5"/>
    <p:sldLayoutId id="2147485671" r:id="rId6"/>
    <p:sldLayoutId id="2147485672" r:id="rId7"/>
    <p:sldLayoutId id="2147485673" r:id="rId8"/>
    <p:sldLayoutId id="2147485674" r:id="rId9"/>
    <p:sldLayoutId id="2147485675" r:id="rId10"/>
    <p:sldLayoutId id="2147485676" r:id="rId11"/>
    <p:sldLayoutId id="2147485677" r:id="rId12"/>
  </p:sldLayoutIdLst>
  <p:hf hdr="0" ftr="0" dt="0"/>
  <p:txStyles>
    <p:titleStyle>
      <a:lvl1pPr marL="0"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85000"/>
        </a:lnSpc>
        <a:spcBef>
          <a:spcPts val="600"/>
        </a:spcBef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73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15" r:id="rId1"/>
    <p:sldLayoutId id="2147485716" r:id="rId2"/>
    <p:sldLayoutId id="2147485717" r:id="rId3"/>
    <p:sldLayoutId id="2147485718" r:id="rId4"/>
    <p:sldLayoutId id="2147485719" r:id="rId5"/>
    <p:sldLayoutId id="2147485720" r:id="rId6"/>
    <p:sldLayoutId id="2147485721" r:id="rId7"/>
    <p:sldLayoutId id="2147485722" r:id="rId8"/>
    <p:sldLayoutId id="2147485723" r:id="rId9"/>
    <p:sldLayoutId id="2147485724" r:id="rId10"/>
    <p:sldLayoutId id="2147485725" r:id="rId11"/>
    <p:sldLayoutId id="214748572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53336"/>
            <a:ext cx="2133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1"/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53336"/>
            <a:ext cx="2895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1"/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53336"/>
            <a:ext cx="2133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1"/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7792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473" r:id="rId1"/>
    <p:sldLayoutId id="2147486474" r:id="rId2"/>
    <p:sldLayoutId id="2147486475" r:id="rId3"/>
    <p:sldLayoutId id="2147486476" r:id="rId4"/>
    <p:sldLayoutId id="2147486477" r:id="rId5"/>
    <p:sldLayoutId id="2147486478" r:id="rId6"/>
    <p:sldLayoutId id="2147486479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ts val="5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ts val="5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ts val="5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ts val="5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5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595" r:id="rId1"/>
    <p:sldLayoutId id="2147486596" r:id="rId2"/>
    <p:sldLayoutId id="2147486597" r:id="rId3"/>
    <p:sldLayoutId id="2147486598" r:id="rId4"/>
    <p:sldLayoutId id="2147486599" r:id="rId5"/>
    <p:sldLayoutId id="2147486600" r:id="rId6"/>
    <p:sldLayoutId id="2147486601" r:id="rId7"/>
    <p:sldLayoutId id="2147486602" r:id="rId8"/>
    <p:sldLayoutId id="2147486603" r:id="rId9"/>
    <p:sldLayoutId id="2147486604" r:id="rId10"/>
    <p:sldLayoutId id="214748660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4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72" r:id="rId1"/>
    <p:sldLayoutId id="2147486873" r:id="rId2"/>
    <p:sldLayoutId id="2147486874" r:id="rId3"/>
    <p:sldLayoutId id="2147486875" r:id="rId4"/>
    <p:sldLayoutId id="2147486876" r:id="rId5"/>
    <p:sldLayoutId id="2147486877" r:id="rId6"/>
    <p:sldLayoutId id="2147486878" r:id="rId7"/>
    <p:sldLayoutId id="2147486879" r:id="rId8"/>
    <p:sldLayoutId id="2147486880" r:id="rId9"/>
    <p:sldLayoutId id="2147486881" r:id="rId10"/>
    <p:sldLayoutId id="214748688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107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223C560-0E5F-EA4E-BC8F-576A579681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31078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107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1080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47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21" r:id="rId1"/>
    <p:sldLayoutId id="2147487122" r:id="rId2"/>
    <p:sldLayoutId id="2147487123" r:id="rId3"/>
    <p:sldLayoutId id="2147487124" r:id="rId4"/>
    <p:sldLayoutId id="2147487125" r:id="rId5"/>
    <p:sldLayoutId id="2147487126" r:id="rId6"/>
    <p:sldLayoutId id="2147487127" r:id="rId7"/>
    <p:sldLayoutId id="2147487128" r:id="rId8"/>
    <p:sldLayoutId id="2147487129" r:id="rId9"/>
    <p:sldLayoutId id="2147487130" r:id="rId10"/>
    <p:sldLayoutId id="214748713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033" y="1250443"/>
            <a:ext cx="8897503" cy="522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033" y="6544372"/>
            <a:ext cx="18206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8826" y="6544372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4883" y="645630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9406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45" r:id="rId1"/>
    <p:sldLayoutId id="2147487146" r:id="rId2"/>
    <p:sldLayoutId id="2147487147" r:id="rId3"/>
    <p:sldLayoutId id="2147487148" r:id="rId4"/>
    <p:sldLayoutId id="2147487149" r:id="rId5"/>
    <p:sldLayoutId id="2147487150" r:id="rId6"/>
    <p:sldLayoutId id="2147487151" r:id="rId7"/>
    <p:sldLayoutId id="2147487152" r:id="rId8"/>
    <p:sldLayoutId id="2147487153" r:id="rId9"/>
    <p:sldLayoutId id="2147487154" r:id="rId10"/>
    <p:sldLayoutId id="2147487155" r:id="rId11"/>
    <p:sldLayoutId id="214748715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marL="0"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85000"/>
        </a:lnSpc>
        <a:spcBef>
          <a:spcPts val="600"/>
        </a:spcBef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4831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998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EFC36330-171D-874A-B302-CA3D704439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69990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999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69992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6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95" r:id="rId1"/>
    <p:sldLayoutId id="2147487196" r:id="rId2"/>
    <p:sldLayoutId id="2147487197" r:id="rId3"/>
    <p:sldLayoutId id="2147487198" r:id="rId4"/>
    <p:sldLayoutId id="2147487199" r:id="rId5"/>
    <p:sldLayoutId id="2147487200" r:id="rId6"/>
    <p:sldLayoutId id="2147487201" r:id="rId7"/>
    <p:sldLayoutId id="2147487202" r:id="rId8"/>
    <p:sldLayoutId id="2147487203" r:id="rId9"/>
    <p:sldLayoutId id="2147487204" r:id="rId10"/>
    <p:sldLayoutId id="214748720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72694B9D-8BFE-654E-8D86-2D1B27ECA5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8918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55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07" r:id="rId1"/>
    <p:sldLayoutId id="2147487208" r:id="rId2"/>
    <p:sldLayoutId id="2147487209" r:id="rId3"/>
    <p:sldLayoutId id="2147487210" r:id="rId4"/>
    <p:sldLayoutId id="2147487211" r:id="rId5"/>
    <p:sldLayoutId id="2147487212" r:id="rId6"/>
    <p:sldLayoutId id="2147487213" r:id="rId7"/>
    <p:sldLayoutId id="2147487214" r:id="rId8"/>
    <p:sldLayoutId id="2147487215" r:id="rId9"/>
    <p:sldLayoutId id="2147487216" r:id="rId10"/>
    <p:sldLayoutId id="214748721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3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59" r:id="rId1"/>
    <p:sldLayoutId id="2147487260" r:id="rId2"/>
    <p:sldLayoutId id="2147487261" r:id="rId3"/>
    <p:sldLayoutId id="2147487262" r:id="rId4"/>
    <p:sldLayoutId id="2147487263" r:id="rId5"/>
    <p:sldLayoutId id="2147487264" r:id="rId6"/>
    <p:sldLayoutId id="2147487265" r:id="rId7"/>
    <p:sldLayoutId id="2147487266" r:id="rId8"/>
    <p:sldLayoutId id="2147487267" r:id="rId9"/>
    <p:sldLayoutId id="2147487268" r:id="rId10"/>
    <p:sldLayoutId id="214748726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2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575" r:id="rId1"/>
    <p:sldLayoutId id="2147487576" r:id="rId2"/>
    <p:sldLayoutId id="2147487577" r:id="rId3"/>
    <p:sldLayoutId id="2147487578" r:id="rId4"/>
    <p:sldLayoutId id="2147487579" r:id="rId5"/>
    <p:sldLayoutId id="2147487580" r:id="rId6"/>
    <p:sldLayoutId id="2147487581" r:id="rId7"/>
    <p:sldLayoutId id="2147487582" r:id="rId8"/>
    <p:sldLayoutId id="2147487583" r:id="rId9"/>
    <p:sldLayoutId id="2147487584" r:id="rId10"/>
    <p:sldLayoutId id="214748758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69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624" r:id="rId1"/>
    <p:sldLayoutId id="2147487625" r:id="rId2"/>
    <p:sldLayoutId id="2147487626" r:id="rId3"/>
    <p:sldLayoutId id="2147487627" r:id="rId4"/>
    <p:sldLayoutId id="2147487628" r:id="rId5"/>
    <p:sldLayoutId id="2147487629" r:id="rId6"/>
    <p:sldLayoutId id="2147487630" r:id="rId7"/>
    <p:sldLayoutId id="2147487631" r:id="rId8"/>
    <p:sldLayoutId id="2147487632" r:id="rId9"/>
    <p:sldLayoutId id="2147487633" r:id="rId10"/>
    <p:sldLayoutId id="214748763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Garamond" pitchFamily="18" charset="0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aramond" pitchFamily="18" charset="0"/>
              </a:defRPr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63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44" r:id="rId1"/>
    <p:sldLayoutId id="2147487745" r:id="rId2"/>
    <p:sldLayoutId id="2147487746" r:id="rId3"/>
    <p:sldLayoutId id="2147487747" r:id="rId4"/>
    <p:sldLayoutId id="2147487748" r:id="rId5"/>
    <p:sldLayoutId id="2147487749" r:id="rId6"/>
    <p:sldLayoutId id="2147487750" r:id="rId7"/>
    <p:sldLayoutId id="2147487751" r:id="rId8"/>
    <p:sldLayoutId id="2147487752" r:id="rId9"/>
    <p:sldLayoutId id="2147487753" r:id="rId10"/>
    <p:sldLayoutId id="214748775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502444" indent="-24407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1650">
          <a:solidFill>
            <a:schemeClr val="tx1"/>
          </a:solidFill>
          <a:latin typeface="+mn-lt"/>
        </a:defRPr>
      </a:lvl2pPr>
      <a:lvl3pPr marL="766763" indent="-2631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3pPr>
      <a:lvl4pPr marL="1004888" indent="-23693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2608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5pPr>
      <a:lvl6pPr marL="16037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6pPr>
      <a:lvl7pPr marL="19466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7pPr>
      <a:lvl8pPr marL="22895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8pPr>
      <a:lvl9pPr marL="26324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6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086" r:id="rId1"/>
    <p:sldLayoutId id="2147488087" r:id="rId2"/>
    <p:sldLayoutId id="2147488088" r:id="rId3"/>
    <p:sldLayoutId id="2147488089" r:id="rId4"/>
    <p:sldLayoutId id="2147488090" r:id="rId5"/>
    <p:sldLayoutId id="2147488091" r:id="rId6"/>
    <p:sldLayoutId id="2147488092" r:id="rId7"/>
    <p:sldLayoutId id="2147488093" r:id="rId8"/>
    <p:sldLayoutId id="2147488094" r:id="rId9"/>
    <p:sldLayoutId id="2147488095" r:id="rId10"/>
    <p:sldLayoutId id="214748809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6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098" r:id="rId1"/>
    <p:sldLayoutId id="2147488099" r:id="rId2"/>
    <p:sldLayoutId id="2147488100" r:id="rId3"/>
    <p:sldLayoutId id="2147488101" r:id="rId4"/>
    <p:sldLayoutId id="2147488102" r:id="rId5"/>
    <p:sldLayoutId id="2147488103" r:id="rId6"/>
    <p:sldLayoutId id="2147488104" r:id="rId7"/>
    <p:sldLayoutId id="2147488105" r:id="rId8"/>
    <p:sldLayoutId id="2147488106" r:id="rId9"/>
    <p:sldLayoutId id="2147488107" r:id="rId10"/>
    <p:sldLayoutId id="214748810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6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266" r:id="rId1"/>
    <p:sldLayoutId id="2147488267" r:id="rId2"/>
    <p:sldLayoutId id="2147488268" r:id="rId3"/>
    <p:sldLayoutId id="2147488269" r:id="rId4"/>
    <p:sldLayoutId id="2147488270" r:id="rId5"/>
    <p:sldLayoutId id="2147488271" r:id="rId6"/>
    <p:sldLayoutId id="2147488272" r:id="rId7"/>
    <p:sldLayoutId id="2147488273" r:id="rId8"/>
    <p:sldLayoutId id="2147488274" r:id="rId9"/>
    <p:sldLayoutId id="2147488275" r:id="rId10"/>
    <p:sldLayoutId id="214748827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fld id="{72694B9D-8BFE-654E-8D86-2D1B27ECA5D0}" type="slidenum">
              <a:rPr lang="en-US" altLang="en-US"/>
              <a:pPr eaLnBrk="1" hangingPunct="1">
                <a:defRPr/>
              </a:pPr>
              <a:t>‹#›</a:t>
            </a:fld>
            <a:endParaRPr lang="en-US" altLang="en-US"/>
          </a:p>
        </p:txBody>
      </p:sp>
      <p:sp>
        <p:nvSpPr>
          <p:cNvPr id="38918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891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791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341" r:id="rId1"/>
    <p:sldLayoutId id="2147488342" r:id="rId2"/>
    <p:sldLayoutId id="2147488343" r:id="rId3"/>
    <p:sldLayoutId id="2147488344" r:id="rId4"/>
    <p:sldLayoutId id="2147488345" r:id="rId5"/>
    <p:sldLayoutId id="2147488346" r:id="rId6"/>
    <p:sldLayoutId id="2147488347" r:id="rId7"/>
    <p:sldLayoutId id="2147488348" r:id="rId8"/>
    <p:sldLayoutId id="2147488349" r:id="rId9"/>
    <p:sldLayoutId id="2147488350" r:id="rId10"/>
    <p:sldLayoutId id="214748835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5177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defTabSz="914024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2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379" r:id="rId1"/>
    <p:sldLayoutId id="2147488380" r:id="rId2"/>
    <p:sldLayoutId id="2147488381" r:id="rId3"/>
    <p:sldLayoutId id="2147488382" r:id="rId4"/>
    <p:sldLayoutId id="2147488383" r:id="rId5"/>
    <p:sldLayoutId id="2147488384" r:id="rId6"/>
    <p:sldLayoutId id="2147488385" r:id="rId7"/>
    <p:sldLayoutId id="2147488386" r:id="rId8"/>
    <p:sldLayoutId id="2147488387" r:id="rId9"/>
    <p:sldLayoutId id="2147488388" r:id="rId10"/>
    <p:sldLayoutId id="214748838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07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560" r:id="rId1"/>
    <p:sldLayoutId id="2147488561" r:id="rId2"/>
    <p:sldLayoutId id="2147488562" r:id="rId3"/>
    <p:sldLayoutId id="2147488563" r:id="rId4"/>
    <p:sldLayoutId id="2147488564" r:id="rId5"/>
    <p:sldLayoutId id="2147488565" r:id="rId6"/>
    <p:sldLayoutId id="2147488566" r:id="rId7"/>
    <p:sldLayoutId id="2147488567" r:id="rId8"/>
    <p:sldLayoutId id="2147488568" r:id="rId9"/>
    <p:sldLayoutId id="2147488569" r:id="rId10"/>
    <p:sldLayoutId id="214748857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83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992" r:id="rId1"/>
    <p:sldLayoutId id="2147488993" r:id="rId2"/>
    <p:sldLayoutId id="2147488994" r:id="rId3"/>
    <p:sldLayoutId id="2147488995" r:id="rId4"/>
    <p:sldLayoutId id="2147488996" r:id="rId5"/>
    <p:sldLayoutId id="2147488997" r:id="rId6"/>
    <p:sldLayoutId id="2147488998" r:id="rId7"/>
    <p:sldLayoutId id="2147488999" r:id="rId8"/>
    <p:sldLayoutId id="2147489000" r:id="rId9"/>
    <p:sldLayoutId id="2147489001" r:id="rId10"/>
    <p:sldLayoutId id="214748900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54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17" r:id="rId1"/>
    <p:sldLayoutId id="2147489218" r:id="rId2"/>
    <p:sldLayoutId id="2147489219" r:id="rId3"/>
    <p:sldLayoutId id="2147489220" r:id="rId4"/>
    <p:sldLayoutId id="2147489221" r:id="rId5"/>
    <p:sldLayoutId id="2147489222" r:id="rId6"/>
    <p:sldLayoutId id="2147489223" r:id="rId7"/>
    <p:sldLayoutId id="2147489224" r:id="rId8"/>
    <p:sldLayoutId id="2147489225" r:id="rId9"/>
    <p:sldLayoutId id="2147489226" r:id="rId10"/>
    <p:sldLayoutId id="214748922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3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29" r:id="rId1"/>
    <p:sldLayoutId id="2147489230" r:id="rId2"/>
    <p:sldLayoutId id="2147489231" r:id="rId3"/>
    <p:sldLayoutId id="2147489232" r:id="rId4"/>
    <p:sldLayoutId id="2147489233" r:id="rId5"/>
    <p:sldLayoutId id="2147489234" r:id="rId6"/>
    <p:sldLayoutId id="2147489235" r:id="rId7"/>
    <p:sldLayoutId id="2147489236" r:id="rId8"/>
    <p:sldLayoutId id="2147489237" r:id="rId9"/>
    <p:sldLayoutId id="2147489238" r:id="rId10"/>
    <p:sldLayoutId id="214748923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920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53" r:id="rId1"/>
    <p:sldLayoutId id="2147489254" r:id="rId2"/>
    <p:sldLayoutId id="2147489255" r:id="rId3"/>
    <p:sldLayoutId id="2147489256" r:id="rId4"/>
    <p:sldLayoutId id="2147489257" r:id="rId5"/>
    <p:sldLayoutId id="2147489258" r:id="rId6"/>
    <p:sldLayoutId id="2147489259" r:id="rId7"/>
    <p:sldLayoutId id="2147489260" r:id="rId8"/>
    <p:sldLayoutId id="2147489261" r:id="rId9"/>
    <p:sldLayoutId id="2147489262" r:id="rId10"/>
    <p:sldLayoutId id="2147489263" r:id="rId11"/>
    <p:sldLayoutId id="2147489264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2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66" r:id="rId1"/>
    <p:sldLayoutId id="2147489267" r:id="rId2"/>
    <p:sldLayoutId id="2147489268" r:id="rId3"/>
    <p:sldLayoutId id="2147489269" r:id="rId4"/>
    <p:sldLayoutId id="2147489270" r:id="rId5"/>
    <p:sldLayoutId id="2147489271" r:id="rId6"/>
    <p:sldLayoutId id="2147489272" r:id="rId7"/>
    <p:sldLayoutId id="2147489273" r:id="rId8"/>
    <p:sldLayoutId id="2147489274" r:id="rId9"/>
    <p:sldLayoutId id="2147489275" r:id="rId10"/>
    <p:sldLayoutId id="214748927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67926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63164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500854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572862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4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78" r:id="rId1"/>
    <p:sldLayoutId id="2147489279" r:id="rId2"/>
    <p:sldLayoutId id="2147489280" r:id="rId3"/>
    <p:sldLayoutId id="2147489281" r:id="rId4"/>
    <p:sldLayoutId id="2147489282" r:id="rId5"/>
    <p:sldLayoutId id="2147489283" r:id="rId6"/>
    <p:sldLayoutId id="2147489284" r:id="rId7"/>
    <p:sldLayoutId id="2147489285" r:id="rId8"/>
    <p:sldLayoutId id="2147489286" r:id="rId9"/>
    <p:sldLayoutId id="2147489287" r:id="rId10"/>
    <p:sldLayoutId id="214748928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8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Times New Roman"/>
          <a:ea typeface="+mj-ea"/>
          <a:cs typeface="Times New Roman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053359" y="264849"/>
            <a:ext cx="5102012" cy="54250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306" y="274638"/>
            <a:ext cx="8387494" cy="532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edit Master title style</a:t>
            </a:r>
          </a:p>
        </p:txBody>
      </p:sp>
      <p:pic>
        <p:nvPicPr>
          <p:cNvPr id="9" name="Picture 8" descr="footer.png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-27215" y="6267135"/>
            <a:ext cx="9189720" cy="611833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 userDrawn="1"/>
        </p:nvPicPr>
        <p:blipFill>
          <a:blip r:embed="rId17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50" y="6294367"/>
            <a:ext cx="2563296" cy="512659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668" y="6393688"/>
            <a:ext cx="3714414" cy="3379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9218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20" r:id="rId10"/>
    <p:sldLayoutId id="2147483921" r:id="rId11"/>
    <p:sldLayoutId id="2147483922" r:id="rId12"/>
    <p:sldLayoutId id="2147483923" r:id="rId1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4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50085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21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ourmn.alserr@safari.ethz.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1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0" y="1556792"/>
            <a:ext cx="9577064" cy="1752600"/>
          </a:xfrm>
          <a:noFill/>
        </p:spPr>
        <p:txBody>
          <a:bodyPr anchor="ctr">
            <a:noAutofit/>
          </a:bodyPr>
          <a:lstStyle/>
          <a:p>
            <a:pPr algn="ctr"/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CSCI 1304: Programming I</a:t>
            </a: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Chapter 1 Introduction</a:t>
            </a:r>
            <a:b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Part 1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Computer Basics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6281A8C-59AD-6041-917F-36FF6D5DAE91}"/>
              </a:ext>
            </a:extLst>
          </p:cNvPr>
          <p:cNvSpPr txBox="1">
            <a:spLocks/>
          </p:cNvSpPr>
          <p:nvPr/>
        </p:nvSpPr>
        <p:spPr bwMode="auto">
          <a:xfrm>
            <a:off x="395536" y="2924944"/>
            <a:ext cx="8208912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200" b="1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Dr. Nour Almadhoun Alserr</a:t>
            </a:r>
          </a:p>
          <a:p>
            <a:r>
              <a:rPr lang="en-US" b="1" kern="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Lecture 2-4</a:t>
            </a:r>
          </a:p>
          <a:p>
            <a:r>
              <a:rPr lang="en-US" b="1" kern="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Week 2</a:t>
            </a:r>
            <a:endParaRPr lang="ar-SA" kern="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41C06-B6E7-1E4A-AA10-14E178663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620" y="4940424"/>
            <a:ext cx="1692388" cy="1692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B54E83-EC23-D14A-BB42-AFC2BAE4F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931414"/>
            <a:ext cx="1665938" cy="16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8904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(HW)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r>
              <a:rPr lang="en-US" kern="1200" dirty="0"/>
              <a:t>Most modern computers have similar </a:t>
            </a:r>
            <a:r>
              <a:rPr lang="en-US" b="1" kern="1200" dirty="0">
                <a:solidFill>
                  <a:srgbClr val="7030A0"/>
                </a:solidFill>
              </a:rPr>
              <a:t>components</a:t>
            </a:r>
            <a:r>
              <a:rPr lang="en-US" kern="1200" dirty="0"/>
              <a:t> including: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kern="1200" dirty="0"/>
              <a:t>Two kinds of memory (</a:t>
            </a:r>
            <a:r>
              <a:rPr lang="en-US" b="1" kern="1200" dirty="0">
                <a:solidFill>
                  <a:srgbClr val="7030A0"/>
                </a:solidFill>
              </a:rPr>
              <a:t>main</a:t>
            </a:r>
            <a:r>
              <a:rPr lang="en-US" kern="1200" dirty="0"/>
              <a:t> memory and </a:t>
            </a:r>
            <a:r>
              <a:rPr lang="en-US" b="1" kern="1200" dirty="0">
                <a:solidFill>
                  <a:srgbClr val="7030A0"/>
                </a:solidFill>
              </a:rPr>
              <a:t>auxiliary</a:t>
            </a:r>
            <a:r>
              <a:rPr lang="en-US" kern="1200" dirty="0"/>
              <a:t>/</a:t>
            </a:r>
            <a:r>
              <a:rPr lang="en-US" b="1" kern="1200" dirty="0">
                <a:solidFill>
                  <a:srgbClr val="7030A0"/>
                </a:solidFill>
              </a:rPr>
              <a:t>secondary </a:t>
            </a:r>
            <a:r>
              <a:rPr lang="en-US" kern="1200" dirty="0"/>
              <a:t>memory).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C9F0A6-7E26-8D4E-8F3E-AC4FD8D0F5B4}"/>
              </a:ext>
            </a:extLst>
          </p:cNvPr>
          <p:cNvSpPr/>
          <p:nvPr/>
        </p:nvSpPr>
        <p:spPr>
          <a:xfrm>
            <a:off x="233280" y="637767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www.educba.com</a:t>
            </a:r>
            <a:r>
              <a:rPr lang="en-US" sz="1100" dirty="0">
                <a:solidFill>
                  <a:srgbClr val="2A55D6"/>
                </a:solidFill>
              </a:rPr>
              <a:t>/computer-input-devices/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DB9FEE-06E8-A344-8D74-520A0F3D5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37" y="2420888"/>
            <a:ext cx="7856303" cy="34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91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/>
              <a:t>Processor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Also called the </a:t>
            </a:r>
            <a:r>
              <a:rPr lang="en-US" altLang="en-US" sz="2800" b="1" i="1" dirty="0">
                <a:solidFill>
                  <a:srgbClr val="7030A0"/>
                </a:solidFill>
              </a:rPr>
              <a:t>CPU</a:t>
            </a:r>
            <a:r>
              <a:rPr lang="en-US" altLang="en-US" sz="2800" b="1" dirty="0"/>
              <a:t> </a:t>
            </a:r>
            <a:r>
              <a:rPr lang="en-US" altLang="en-US" sz="2800" dirty="0"/>
              <a:t>(central processing unit) or the </a:t>
            </a:r>
            <a:r>
              <a:rPr lang="en-US" altLang="en-US" sz="2800" i="1" dirty="0"/>
              <a:t>chip</a:t>
            </a:r>
            <a:r>
              <a:rPr lang="en-US" altLang="en-US" sz="2800" dirty="0"/>
              <a:t> (e.g. intel Core i7).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638DFA-EAC5-F14A-9B7D-87F800754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24336"/>
            <a:ext cx="622634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6831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/>
              <a:t>Processor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The processor </a:t>
            </a:r>
            <a:r>
              <a:rPr lang="en-US" altLang="en-US" sz="2800" b="1" dirty="0"/>
              <a:t>processes</a:t>
            </a:r>
            <a:r>
              <a:rPr lang="en-US" altLang="en-US" sz="2800" dirty="0"/>
              <a:t> a program’s instructions.</a:t>
            </a:r>
          </a:p>
          <a:p>
            <a:pPr eaLnBrk="1" hangingPunct="1"/>
            <a:r>
              <a:rPr lang="en-US" altLang="en-US" sz="2800" dirty="0"/>
              <a:t>It can process only very simple instructions.</a:t>
            </a:r>
          </a:p>
          <a:p>
            <a:pPr eaLnBrk="1" hangingPunct="1"/>
            <a:r>
              <a:rPr lang="en-US" altLang="en-US" sz="2800" dirty="0"/>
              <a:t>The power of computing comes from </a:t>
            </a:r>
            <a:r>
              <a:rPr lang="en-US" altLang="en-US" sz="2800" b="1" dirty="0"/>
              <a:t>speed</a:t>
            </a:r>
            <a:r>
              <a:rPr lang="en-US" altLang="en-US" sz="2800" dirty="0"/>
              <a:t> and </a:t>
            </a:r>
            <a:r>
              <a:rPr lang="en-US" altLang="en-US" sz="2800" b="1" dirty="0"/>
              <a:t>program</a:t>
            </a:r>
            <a:r>
              <a:rPr lang="en-US" altLang="en-US" sz="2800" dirty="0"/>
              <a:t> complexity.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257EBD-1160-D041-B03C-4F07A4B54D68}"/>
              </a:ext>
            </a:extLst>
          </p:cNvPr>
          <p:cNvSpPr/>
          <p:nvPr/>
        </p:nvSpPr>
        <p:spPr>
          <a:xfrm>
            <a:off x="165956" y="6377672"/>
            <a:ext cx="62062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www.sweetwater.com</a:t>
            </a:r>
            <a:r>
              <a:rPr lang="en-US" sz="1100" dirty="0">
                <a:solidFill>
                  <a:srgbClr val="2A55D6"/>
                </a:solidFill>
              </a:rPr>
              <a:t>/</a:t>
            </a:r>
            <a:r>
              <a:rPr lang="en-US" sz="1100" dirty="0" err="1">
                <a:solidFill>
                  <a:srgbClr val="2A55D6"/>
                </a:solidFill>
              </a:rPr>
              <a:t>sweetcare</a:t>
            </a:r>
            <a:r>
              <a:rPr lang="en-US" sz="1100" dirty="0">
                <a:solidFill>
                  <a:srgbClr val="2A55D6"/>
                </a:solidFill>
              </a:rPr>
              <a:t>/articles/pc-processors-explained/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307C76-25AE-6D4C-8A42-B3F834477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6992"/>
            <a:ext cx="9144000" cy="221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631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Memory holds</a:t>
            </a:r>
          </a:p>
          <a:p>
            <a:pPr lvl="1" eaLnBrk="1" hangingPunct="1"/>
            <a:r>
              <a:rPr lang="en-US" altLang="en-US" dirty="0"/>
              <a:t>Programs</a:t>
            </a:r>
          </a:p>
          <a:p>
            <a:pPr lvl="1" eaLnBrk="1" hangingPunct="1"/>
            <a:r>
              <a:rPr lang="en-US" altLang="en-US" dirty="0"/>
              <a:t>Data for the computer to process</a:t>
            </a:r>
          </a:p>
          <a:p>
            <a:pPr lvl="1" eaLnBrk="1" hangingPunct="1"/>
            <a:r>
              <a:rPr lang="en-US" altLang="en-US" dirty="0"/>
              <a:t>The results of intermediate processing</a:t>
            </a:r>
          </a:p>
          <a:p>
            <a:pPr eaLnBrk="1" hangingPunct="1"/>
            <a:r>
              <a:rPr lang="en-US" altLang="en-US" sz="2800" dirty="0"/>
              <a:t>Two kinds of memory</a:t>
            </a:r>
          </a:p>
          <a:p>
            <a:pPr lvl="1" eaLnBrk="1" hangingPunct="1"/>
            <a:r>
              <a:rPr lang="en-US" altLang="en-US" dirty="0"/>
              <a:t>Main memory</a:t>
            </a:r>
          </a:p>
          <a:p>
            <a:pPr lvl="1" eaLnBrk="1" hangingPunct="1"/>
            <a:r>
              <a:rPr lang="en-US" altLang="en-US" dirty="0"/>
              <a:t>Auxiliary memory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60654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Memory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Working memory used to store</a:t>
            </a:r>
            <a:endParaRPr lang="en-US" altLang="en-US" dirty="0"/>
          </a:p>
          <a:p>
            <a:pPr lvl="1" eaLnBrk="1" hangingPunct="1"/>
            <a:r>
              <a:rPr lang="en-US" altLang="en-US" sz="2400" dirty="0"/>
              <a:t>The current program</a:t>
            </a:r>
          </a:p>
          <a:p>
            <a:pPr lvl="1" eaLnBrk="1" hangingPunct="1"/>
            <a:r>
              <a:rPr lang="en-US" altLang="en-US" sz="2400" dirty="0"/>
              <a:t>The data the program is using</a:t>
            </a:r>
          </a:p>
          <a:p>
            <a:pPr lvl="1" eaLnBrk="1" hangingPunct="1"/>
            <a:r>
              <a:rPr lang="en-US" altLang="en-US" sz="2400" dirty="0"/>
              <a:t>The results of intermediate calculations</a:t>
            </a:r>
            <a:endParaRPr lang="en-US" altLang="en-US" dirty="0"/>
          </a:p>
          <a:p>
            <a:pPr eaLnBrk="1" hangingPunct="1"/>
            <a:r>
              <a:rPr lang="en-US" altLang="en-US" sz="2800" dirty="0"/>
              <a:t>Usually measured in megabytes (MB) and gigabytes (GB)  (e.g. 8 gigabytes of RAM)</a:t>
            </a:r>
          </a:p>
          <a:p>
            <a:pPr lvl="1" eaLnBrk="1" hangingPunct="1"/>
            <a:r>
              <a:rPr lang="en-US" altLang="en-US" sz="2400" dirty="0"/>
              <a:t>RAM is short for </a:t>
            </a:r>
            <a:r>
              <a:rPr lang="en-US" altLang="en-US" sz="2400" b="1" i="1" dirty="0"/>
              <a:t>random access memory</a:t>
            </a:r>
          </a:p>
          <a:p>
            <a:pPr lvl="1" eaLnBrk="1" hangingPunct="1"/>
            <a:r>
              <a:rPr lang="en-US" altLang="en-US" sz="2400" dirty="0"/>
              <a:t>A </a:t>
            </a:r>
            <a:r>
              <a:rPr lang="en-US" altLang="en-US" sz="2400" i="1" dirty="0"/>
              <a:t>byte</a:t>
            </a:r>
            <a:r>
              <a:rPr lang="en-US" altLang="en-US" sz="2400" dirty="0"/>
              <a:t> is a quantity of memory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3628EB-F704-6345-9FA2-429408E74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868" y="3358209"/>
            <a:ext cx="3534337" cy="256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359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E14B0-2A17-F149-9084-A99D93EB8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and Byte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0317B-89DF-A74B-9127-6F5B26C180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A5AE5-7680-C643-AD0E-64FB61F95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01" y="1464714"/>
            <a:ext cx="8345933" cy="4694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2E95A4-5183-8343-BCB0-1658D10CB1C5}"/>
              </a:ext>
            </a:extLst>
          </p:cNvPr>
          <p:cNvSpPr/>
          <p:nvPr/>
        </p:nvSpPr>
        <p:spPr>
          <a:xfrm>
            <a:off x="163386" y="6396335"/>
            <a:ext cx="75769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semiconductor.samsung.com</a:t>
            </a:r>
            <a:r>
              <a:rPr lang="en-US" sz="1100" dirty="0">
                <a:solidFill>
                  <a:srgbClr val="2A55D6"/>
                </a:solidFill>
              </a:rPr>
              <a:t>/us/support/tools-resources/dictionary/bits-and-bytes-units-of-data/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EB2F43-3B0B-0E40-BB5B-0C47280D39A4}"/>
              </a:ext>
            </a:extLst>
          </p:cNvPr>
          <p:cNvSpPr/>
          <p:nvPr/>
        </p:nvSpPr>
        <p:spPr>
          <a:xfrm>
            <a:off x="6876256" y="3861048"/>
            <a:ext cx="1152128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CB69A3-2A60-DF47-9515-D0CD11E99DAA}"/>
              </a:ext>
            </a:extLst>
          </p:cNvPr>
          <p:cNvSpPr/>
          <p:nvPr/>
        </p:nvSpPr>
        <p:spPr>
          <a:xfrm>
            <a:off x="8028384" y="3892406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A55D6"/>
                </a:solidFill>
              </a:rPr>
              <a:t>bits 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20977048-88E2-734E-9E68-1BA536EA9A0F}"/>
              </a:ext>
            </a:extLst>
          </p:cNvPr>
          <p:cNvSpPr/>
          <p:nvPr/>
        </p:nvSpPr>
        <p:spPr>
          <a:xfrm>
            <a:off x="8532440" y="3861048"/>
            <a:ext cx="226368" cy="36004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101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E14B0-2A17-F149-9084-A99D93EB8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and Byte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0317B-89DF-A74B-9127-6F5B26C180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2E95A4-5183-8343-BCB0-1658D10CB1C5}"/>
              </a:ext>
            </a:extLst>
          </p:cNvPr>
          <p:cNvSpPr/>
          <p:nvPr/>
        </p:nvSpPr>
        <p:spPr>
          <a:xfrm>
            <a:off x="163386" y="6396335"/>
            <a:ext cx="75769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mathspace.co</a:t>
            </a:r>
            <a:r>
              <a:rPr lang="en-US" sz="1100" dirty="0">
                <a:solidFill>
                  <a:srgbClr val="2A55D6"/>
                </a:solidFill>
              </a:rPr>
              <a:t>/textbooks/syllabuses/Syllabus-1016/topics/Topic-20101/subtopics/Subtopic-267734/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5EE3A34-6BFD-0B40-9678-849A65BA8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386" y="1339597"/>
            <a:ext cx="7964620" cy="481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1715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(Auxiliary) Memory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Disk drives, CDs, DVDs, flash drives, etc.</a:t>
            </a:r>
            <a:endParaRPr lang="en-US" altLang="en-US" sz="2800" b="1" dirty="0"/>
          </a:p>
          <a:p>
            <a:pPr eaLnBrk="1" hangingPunct="1"/>
            <a:r>
              <a:rPr lang="en-US" altLang="en-US" sz="2800" dirty="0"/>
              <a:t>More or less permanent (nonvolatile)</a:t>
            </a:r>
          </a:p>
          <a:p>
            <a:pPr eaLnBrk="1" hangingPunct="1"/>
            <a:r>
              <a:rPr lang="en-US" altLang="en-US" sz="2800" dirty="0"/>
              <a:t>Usually measured in gigabytes (GB) (e.g. 512 gigabyte hard drive)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8AA3C-AA38-E84E-A2FD-ED150CBAD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2754536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052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7030A0"/>
                </a:solidFill>
              </a:rPr>
              <a:t>Volatile memory </a:t>
            </a:r>
            <a:r>
              <a:rPr lang="en-US" dirty="0"/>
              <a:t>stores data when a computer is on but erases it as soon as the computer is switched off (e.g. RAM).</a:t>
            </a:r>
          </a:p>
          <a:p>
            <a:pPr eaLnBrk="1" hangingPunct="1"/>
            <a:r>
              <a:rPr lang="en-US" b="1" dirty="0">
                <a:solidFill>
                  <a:srgbClr val="7030A0"/>
                </a:solidFill>
              </a:rPr>
              <a:t>Non-volatile memory </a:t>
            </a:r>
            <a:r>
              <a:rPr lang="en-US" dirty="0"/>
              <a:t>remains in a computer even after the system shuts off (e.g. hard disk).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03225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B3CD1-252D-D748-8B8E-79F98BD3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Bytes and Memory Locations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D70ED2-5166-CC4D-989A-90FEAE97E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28" y="1224658"/>
            <a:ext cx="6941544" cy="51287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559BD-6F54-0547-9BD4-7EAB265CEE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E1B9CB-9601-C74C-B219-0FD62FB079B9}"/>
              </a:ext>
            </a:extLst>
          </p:cNvPr>
          <p:cNvSpPr/>
          <p:nvPr/>
        </p:nvSpPr>
        <p:spPr>
          <a:xfrm>
            <a:off x="228600" y="6396335"/>
            <a:ext cx="67196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Java: An Introduction to Problem Solving and Programming, 8th Edition, By Walter </a:t>
            </a:r>
            <a:r>
              <a:rPr lang="en-US" sz="1100" dirty="0" err="1">
                <a:solidFill>
                  <a:srgbClr val="2A55D6"/>
                </a:solidFill>
              </a:rPr>
              <a:t>Savitch</a:t>
            </a:r>
            <a:r>
              <a:rPr lang="en-US" sz="1100" dirty="0">
                <a:solidFill>
                  <a:srgbClr val="2A55D6"/>
                </a:solidFill>
              </a:rPr>
              <a:t>, Pearson (2017).</a:t>
            </a:r>
          </a:p>
        </p:txBody>
      </p:sp>
    </p:spTree>
    <p:extLst>
      <p:ext uri="{BB962C8B-B14F-4D97-AF65-F5344CB8AC3E}">
        <p14:creationId xmlns:p14="http://schemas.microsoft.com/office/powerpoint/2010/main" val="155532489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A76866-EEBA-F147-8DEB-EE7F4481ABCE}"/>
              </a:ext>
            </a:extLst>
          </p:cNvPr>
          <p:cNvSpPr/>
          <p:nvPr/>
        </p:nvSpPr>
        <p:spPr>
          <a:xfrm>
            <a:off x="318356" y="1180225"/>
            <a:ext cx="8368444" cy="2088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78" y="1792221"/>
            <a:ext cx="8610600" cy="4876800"/>
          </a:xfrm>
        </p:spPr>
        <p:txBody>
          <a:bodyPr/>
          <a:lstStyle/>
          <a:p>
            <a:pPr algn="ctr" eaLnBrk="1" hangingPunct="1"/>
            <a:r>
              <a:rPr lang="en-US" sz="3200" dirty="0">
                <a:solidFill>
                  <a:schemeClr val="bg1"/>
                </a:solidFill>
              </a:rPr>
              <a:t>Understand the basics  of </a:t>
            </a:r>
            <a:r>
              <a:rPr lang="en-US" altLang="en-US" sz="3200" dirty="0">
                <a:solidFill>
                  <a:schemeClr val="bg1"/>
                </a:solidFill>
              </a:rPr>
              <a:t>computer</a:t>
            </a:r>
            <a:r>
              <a:rPr lang="en-US" altLang="en-US" sz="3200" b="1" dirty="0">
                <a:solidFill>
                  <a:schemeClr val="bg1"/>
                </a:solidFill>
              </a:rPr>
              <a:t> hardware </a:t>
            </a:r>
            <a:r>
              <a:rPr lang="en-US" altLang="en-US" sz="3200" dirty="0">
                <a:solidFill>
                  <a:schemeClr val="bg1"/>
                </a:solidFill>
              </a:rPr>
              <a:t>and </a:t>
            </a:r>
            <a:r>
              <a:rPr lang="en-US" altLang="en-US" sz="3200" b="1" dirty="0">
                <a:solidFill>
                  <a:schemeClr val="bg1"/>
                </a:solidFill>
              </a:rPr>
              <a:t>software</a:t>
            </a:r>
          </a:p>
          <a:p>
            <a:pPr marL="0" indent="0" algn="ctr" eaLnBrk="1" hangingPunct="1">
              <a:buNone/>
            </a:pPr>
            <a:endParaRPr lang="en-US" altLang="en-US" sz="3200" b="1" dirty="0">
              <a:solidFill>
                <a:schemeClr val="bg1"/>
              </a:solidFill>
            </a:endParaRPr>
          </a:p>
          <a:p>
            <a:pPr marL="0" indent="0" algn="ctr" eaLnBrk="1" hangingPunct="1">
              <a:buNone/>
            </a:pPr>
            <a:endParaRPr lang="en-US" altLang="en-US" sz="3200" b="1" dirty="0">
              <a:solidFill>
                <a:schemeClr val="bg1"/>
              </a:solidFill>
            </a:endParaRP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</a:t>
            </a:fld>
            <a:endParaRPr lang="en-US" alt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AA544C-B34F-6840-BBFA-89A751556101}"/>
              </a:ext>
            </a:extLst>
          </p:cNvPr>
          <p:cNvCxnSpPr>
            <a:cxnSpLocks/>
          </p:cNvCxnSpPr>
          <p:nvPr/>
        </p:nvCxnSpPr>
        <p:spPr>
          <a:xfrm>
            <a:off x="7620000" y="2348880"/>
            <a:ext cx="0" cy="1881741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76CC4E8-5129-464E-BC5B-4AE20794434B}"/>
              </a:ext>
            </a:extLst>
          </p:cNvPr>
          <p:cNvSpPr/>
          <p:nvPr/>
        </p:nvSpPr>
        <p:spPr>
          <a:xfrm>
            <a:off x="5436096" y="4260042"/>
            <a:ext cx="3731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dirty="0"/>
              <a:t>Hardware and Memory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88471D-2C14-7945-B92D-F57A2C9FB874}"/>
              </a:ext>
            </a:extLst>
          </p:cNvPr>
          <p:cNvCxnSpPr>
            <a:cxnSpLocks/>
          </p:cNvCxnSpPr>
          <p:nvPr/>
        </p:nvCxnSpPr>
        <p:spPr>
          <a:xfrm>
            <a:off x="4502578" y="2901521"/>
            <a:ext cx="0" cy="1881741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5F6D9EF-09E3-7E48-AFD5-F824DA6EE1AC}"/>
              </a:ext>
            </a:extLst>
          </p:cNvPr>
          <p:cNvSpPr/>
          <p:nvPr/>
        </p:nvSpPr>
        <p:spPr>
          <a:xfrm>
            <a:off x="3779912" y="4797152"/>
            <a:ext cx="1651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dirty="0"/>
              <a:t>Programs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3611735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28D4-02AF-B441-B45B-A598B8C89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Storing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01857-922F-914B-96B6-5F3940889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en-US" sz="2800" dirty="0"/>
              <a:t>Data of all kinds (numbers, letters, strings of characters, audio, video, even programs) are encoded and stored using</a:t>
            </a:r>
            <a:r>
              <a:rPr lang="en-US" altLang="en-US" sz="2800" b="1" dirty="0">
                <a:solidFill>
                  <a:srgbClr val="7030A0"/>
                </a:solidFill>
              </a:rPr>
              <a:t> 1s and 0s</a:t>
            </a:r>
            <a:r>
              <a:rPr lang="en-US" altLang="en-US" sz="2800" dirty="0"/>
              <a:t>.</a:t>
            </a:r>
          </a:p>
          <a:p>
            <a:pPr algn="just" eaLnBrk="1" hangingPunct="1"/>
            <a:r>
              <a:rPr lang="en-US" altLang="en-US" sz="2800" dirty="0"/>
              <a:t>When more than a single byte is needed, </a:t>
            </a:r>
            <a:r>
              <a:rPr lang="en-US" altLang="en-US" sz="2800" b="1" dirty="0">
                <a:solidFill>
                  <a:srgbClr val="7030A0"/>
                </a:solidFill>
              </a:rPr>
              <a:t>several adjacent bytes</a:t>
            </a:r>
            <a:r>
              <a:rPr lang="en-US" altLang="en-US" sz="2800" dirty="0"/>
              <a:t> are used.</a:t>
            </a:r>
            <a:endParaRPr lang="en-US" altLang="en-US" dirty="0"/>
          </a:p>
          <a:p>
            <a:pPr lvl="1" algn="just" eaLnBrk="1" hangingPunct="1"/>
            <a:r>
              <a:rPr lang="en-US" altLang="en-US" sz="2400" dirty="0"/>
              <a:t>The address of the first byte is the address of the unit of bytes (</a:t>
            </a:r>
            <a:r>
              <a:rPr lang="en-US" sz="2400" dirty="0"/>
              <a:t>Groups of adjacent bytes can serve as a single memory location).</a:t>
            </a:r>
          </a:p>
          <a:p>
            <a:pPr lvl="1" algn="just" eaLnBrk="1" hangingPunct="1"/>
            <a:endParaRPr lang="en-US" alt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309A0-7B6D-574C-88A2-17593B809D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45412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28D4-02AF-B441-B45B-A598B8C89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01857-922F-914B-96B6-5F3940889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600"/>
            <a:ext cx="5567536" cy="4876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Large groups of bytes in </a:t>
            </a:r>
            <a:r>
              <a:rPr lang="en-US" altLang="en-US" sz="2800" b="1" dirty="0">
                <a:solidFill>
                  <a:srgbClr val="7030A0"/>
                </a:solidFill>
              </a:rPr>
              <a:t>auxiliary memory </a:t>
            </a:r>
            <a:r>
              <a:rPr lang="en-US" altLang="en-US" sz="2800" dirty="0"/>
              <a:t>are called </a:t>
            </a:r>
            <a:r>
              <a:rPr lang="en-US" altLang="en-US" sz="2800" b="1" i="1" dirty="0">
                <a:solidFill>
                  <a:srgbClr val="C00000"/>
                </a:solidFill>
              </a:rPr>
              <a:t>files.</a:t>
            </a:r>
          </a:p>
          <a:p>
            <a:pPr eaLnBrk="1" hangingPunct="1"/>
            <a:r>
              <a:rPr lang="en-US" altLang="en-US" sz="2800" dirty="0"/>
              <a:t>Files have names.</a:t>
            </a:r>
          </a:p>
          <a:p>
            <a:pPr eaLnBrk="1" hangingPunct="1"/>
            <a:r>
              <a:rPr lang="en-US" altLang="en-US" sz="2800" dirty="0"/>
              <a:t>Files are organized into groups called </a:t>
            </a:r>
            <a:r>
              <a:rPr lang="en-US" altLang="en-US" sz="2800" i="1" dirty="0"/>
              <a:t>directories </a:t>
            </a:r>
            <a:r>
              <a:rPr lang="en-US" altLang="en-US" sz="2800" dirty="0"/>
              <a:t>or </a:t>
            </a:r>
            <a:r>
              <a:rPr lang="en-US" altLang="en-US" sz="2800" i="1" dirty="0"/>
              <a:t>folders.</a:t>
            </a:r>
            <a:endParaRPr lang="en-US" altLang="en-US" sz="2800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309A0-7B6D-574C-88A2-17593B809D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9ECA82-5BBA-6448-B46F-5E6F16D588BB}"/>
              </a:ext>
            </a:extLst>
          </p:cNvPr>
          <p:cNvSpPr/>
          <p:nvPr/>
        </p:nvSpPr>
        <p:spPr>
          <a:xfrm>
            <a:off x="203702" y="6457339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www.youtube.com</a:t>
            </a:r>
            <a:r>
              <a:rPr lang="en-US" sz="1100" dirty="0">
                <a:solidFill>
                  <a:srgbClr val="2A55D6"/>
                </a:solidFill>
              </a:rPr>
              <a:t>/</a:t>
            </a:r>
            <a:r>
              <a:rPr lang="en-US" sz="1100" dirty="0" err="1">
                <a:solidFill>
                  <a:srgbClr val="2A55D6"/>
                </a:solidFill>
              </a:rPr>
              <a:t>watch?app</a:t>
            </a:r>
            <a:r>
              <a:rPr lang="en-US" sz="1100" dirty="0">
                <a:solidFill>
                  <a:srgbClr val="2A55D6"/>
                </a:solidFill>
              </a:rPr>
              <a:t>=</a:t>
            </a:r>
            <a:r>
              <a:rPr lang="en-US" sz="1100" dirty="0" err="1">
                <a:solidFill>
                  <a:srgbClr val="2A55D6"/>
                </a:solidFill>
              </a:rPr>
              <a:t>desktop&amp;v</a:t>
            </a:r>
            <a:r>
              <a:rPr lang="en-US" sz="1100" dirty="0">
                <a:solidFill>
                  <a:srgbClr val="2A55D6"/>
                </a:solidFill>
              </a:rPr>
              <a:t>=k-EID5_2D9U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197F4-EC10-3C4C-BDD8-736B4F9BD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988840"/>
            <a:ext cx="3710191" cy="2086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1BE88E-1E66-A641-9D31-5186AC569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03" y="4531057"/>
            <a:ext cx="8509657" cy="14194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221929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28D4-02AF-B441-B45B-A598B8C89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01857-922F-914B-96B6-5F3940889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908998"/>
            <a:ext cx="8610600" cy="4876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Java programs are stored in files.</a:t>
            </a:r>
          </a:p>
          <a:p>
            <a:pPr eaLnBrk="1" hangingPunct="1"/>
            <a:r>
              <a:rPr lang="en-US" altLang="en-US" sz="2800" dirty="0"/>
              <a:t>Programs files are copied from auxiliary memory to main memory in order to be run.</a:t>
            </a:r>
          </a:p>
          <a:p>
            <a:pPr lvl="1" algn="just" eaLnBrk="1" hangingPunct="1"/>
            <a:endParaRPr lang="en-US" alt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309A0-7B6D-574C-88A2-17593B809D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9ECA82-5BBA-6448-B46F-5E6F16D588BB}"/>
              </a:ext>
            </a:extLst>
          </p:cNvPr>
          <p:cNvSpPr/>
          <p:nvPr/>
        </p:nvSpPr>
        <p:spPr>
          <a:xfrm>
            <a:off x="203702" y="6457339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www.geeksforgeeks.org</a:t>
            </a:r>
            <a:r>
              <a:rPr lang="en-US" sz="1100" dirty="0">
                <a:solidFill>
                  <a:srgbClr val="2A55D6"/>
                </a:solidFill>
              </a:rPr>
              <a:t>/cache-memory-in-computer-organization/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AF8713-1123-7641-968F-129A72F27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3014358"/>
            <a:ext cx="8661400" cy="2527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F826BF-FA73-E74A-830E-EB916983D41D}"/>
              </a:ext>
            </a:extLst>
          </p:cNvPr>
          <p:cNvSpPr/>
          <p:nvPr/>
        </p:nvSpPr>
        <p:spPr>
          <a:xfrm>
            <a:off x="7668344" y="5338650"/>
            <a:ext cx="1018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Stored</a:t>
            </a:r>
          </a:p>
        </p:txBody>
      </p:sp>
    </p:spTree>
    <p:extLst>
      <p:ext uri="{BB962C8B-B14F-4D97-AF65-F5344CB8AC3E}">
        <p14:creationId xmlns:p14="http://schemas.microsoft.com/office/powerpoint/2010/main" val="164225057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28D4-02AF-B441-B45B-A598B8C89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01857-922F-914B-96B6-5F3940889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908720"/>
            <a:ext cx="8610600" cy="4876800"/>
          </a:xfrm>
        </p:spPr>
        <p:txBody>
          <a:bodyPr/>
          <a:lstStyle/>
          <a:p>
            <a:pPr algn="just" eaLnBrk="1" hangingPunct="1"/>
            <a:r>
              <a:rPr lang="en-US" altLang="en-US" sz="2800" dirty="0"/>
              <a:t>A </a:t>
            </a:r>
            <a:r>
              <a:rPr lang="en-US" altLang="en-US" sz="2800" b="1" i="1" dirty="0"/>
              <a:t>program</a:t>
            </a:r>
            <a:r>
              <a:rPr lang="en-US" altLang="en-US" sz="2800" dirty="0"/>
              <a:t> is a set of </a:t>
            </a:r>
            <a:r>
              <a:rPr lang="en-US" altLang="en-US" sz="2800" b="1" dirty="0">
                <a:solidFill>
                  <a:srgbClr val="7030A0"/>
                </a:solidFill>
              </a:rPr>
              <a:t>instructions</a:t>
            </a:r>
            <a:r>
              <a:rPr lang="en-US" altLang="en-US" sz="2800" dirty="0"/>
              <a:t> for a computer to </a:t>
            </a:r>
            <a:r>
              <a:rPr lang="en-US" altLang="en-US" sz="2800" b="1" dirty="0">
                <a:solidFill>
                  <a:srgbClr val="7030A0"/>
                </a:solidFill>
              </a:rPr>
              <a:t>follow</a:t>
            </a:r>
            <a:r>
              <a:rPr lang="en-US" altLang="en-US" sz="2800" dirty="0"/>
              <a:t>.</a:t>
            </a:r>
          </a:p>
          <a:p>
            <a:pPr algn="just" eaLnBrk="1" hangingPunct="1"/>
            <a:r>
              <a:rPr lang="en-US" altLang="en-US" sz="2800" dirty="0"/>
              <a:t>We use programs almost daily (email, word processors, video games, bank ATMs, etc.).</a:t>
            </a:r>
          </a:p>
          <a:p>
            <a:pPr algn="just" eaLnBrk="1" hangingPunct="1"/>
            <a:r>
              <a:rPr lang="en-US" altLang="en-US" sz="2800" dirty="0"/>
              <a:t>Following the instructions is called </a:t>
            </a:r>
            <a:r>
              <a:rPr lang="en-US" altLang="en-US" sz="2800" b="1" i="1" dirty="0">
                <a:solidFill>
                  <a:srgbClr val="7030A0"/>
                </a:solidFill>
              </a:rPr>
              <a:t>running</a:t>
            </a:r>
            <a:r>
              <a:rPr lang="en-US" altLang="en-US" sz="2800" dirty="0"/>
              <a:t> or </a:t>
            </a:r>
            <a:r>
              <a:rPr lang="en-US" altLang="en-US" sz="2800" b="1" i="1" dirty="0">
                <a:solidFill>
                  <a:srgbClr val="7030A0"/>
                </a:solidFill>
              </a:rPr>
              <a:t>executing</a:t>
            </a:r>
            <a:r>
              <a:rPr lang="en-US" altLang="en-US" sz="2800" dirty="0"/>
              <a:t> the program.</a:t>
            </a:r>
          </a:p>
          <a:p>
            <a:pPr marL="344487" lvl="1" indent="0" algn="just" eaLnBrk="1" hangingPunct="1">
              <a:buNone/>
            </a:pPr>
            <a:endParaRPr lang="en-US" altLang="en-US" dirty="0"/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309A0-7B6D-574C-88A2-17593B809D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9ECA82-5BBA-6448-B46F-5E6F16D588BB}"/>
              </a:ext>
            </a:extLst>
          </p:cNvPr>
          <p:cNvSpPr/>
          <p:nvPr/>
        </p:nvSpPr>
        <p:spPr>
          <a:xfrm>
            <a:off x="203702" y="6457339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www.goodcore.co.uk</a:t>
            </a:r>
            <a:r>
              <a:rPr lang="en-US" sz="1100" dirty="0">
                <a:solidFill>
                  <a:srgbClr val="2A55D6"/>
                </a:solidFill>
              </a:rPr>
              <a:t>/blog/types-of-software/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E860FC-2271-A748-AFD4-25E5F2CB28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0" r="16790"/>
          <a:stretch/>
        </p:blipFill>
        <p:spPr>
          <a:xfrm>
            <a:off x="4518910" y="3501008"/>
            <a:ext cx="4139683" cy="263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2816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7031-DFCD-174D-A4A1-DC799108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Running a Program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4FDD42-913B-AC41-B5B2-6BA6D3D7D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0" y="1844824"/>
            <a:ext cx="8449884" cy="29065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2919A-145B-BD4A-92BC-CCF12AC717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687267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7031-DFCD-174D-A4A1-DC799108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Operating System (OS)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2919A-145B-BD4A-92BC-CCF12AC717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28F28D-AF58-ED4E-9A9B-EE6F66484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627" y="2982328"/>
            <a:ext cx="5911373" cy="273809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0A0D08-C1F8-1D4A-98A9-76A2E9D6AAEE}"/>
              </a:ext>
            </a:extLst>
          </p:cNvPr>
          <p:cNvSpPr/>
          <p:nvPr/>
        </p:nvSpPr>
        <p:spPr>
          <a:xfrm>
            <a:off x="3491880" y="5720418"/>
            <a:ext cx="25580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7030A0"/>
                </a:solidFill>
              </a:rPr>
              <a:t>Well-known OS 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FED388-F5C3-E342-9CE8-E7D1212E3E0B}"/>
              </a:ext>
            </a:extLst>
          </p:cNvPr>
          <p:cNvSpPr/>
          <p:nvPr/>
        </p:nvSpPr>
        <p:spPr>
          <a:xfrm>
            <a:off x="96476" y="637767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www.softwaretestinghelp.com</a:t>
            </a:r>
            <a:r>
              <a:rPr lang="en-US" sz="1100" dirty="0">
                <a:solidFill>
                  <a:srgbClr val="2A55D6"/>
                </a:solidFill>
              </a:rPr>
              <a:t>/best-operating-systems/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79E2051-32D0-7343-9E11-8B51441F0DD1}"/>
              </a:ext>
            </a:extLst>
          </p:cNvPr>
          <p:cNvSpPr txBox="1">
            <a:spLocks/>
          </p:cNvSpPr>
          <p:nvPr/>
        </p:nvSpPr>
        <p:spPr bwMode="auto">
          <a:xfrm>
            <a:off x="174363" y="1172245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 eaLnBrk="1" hangingPunct="1"/>
            <a:r>
              <a:rPr lang="en-US" altLang="en-US" sz="2800" kern="0" dirty="0"/>
              <a:t>The OS is a </a:t>
            </a:r>
            <a:r>
              <a:rPr lang="en-US" altLang="en-US" sz="2800" b="1" kern="0" dirty="0">
                <a:solidFill>
                  <a:srgbClr val="7030A0"/>
                </a:solidFill>
              </a:rPr>
              <a:t>supervisory program </a:t>
            </a:r>
            <a:r>
              <a:rPr lang="en-US" altLang="en-US" sz="2800" kern="0" dirty="0"/>
              <a:t>that oversees the operation of the computer.</a:t>
            </a:r>
          </a:p>
          <a:p>
            <a:pPr algn="just" eaLnBrk="1" hangingPunct="1"/>
            <a:r>
              <a:rPr lang="en-US" altLang="en-US" sz="2800" kern="0" dirty="0"/>
              <a:t>The operating system </a:t>
            </a:r>
            <a:r>
              <a:rPr lang="en-US" altLang="en-US" sz="2800" b="1" kern="0" dirty="0"/>
              <a:t>retrieves</a:t>
            </a:r>
            <a:r>
              <a:rPr lang="en-US" altLang="en-US" sz="2800" kern="0" dirty="0"/>
              <a:t> and </a:t>
            </a:r>
            <a:r>
              <a:rPr lang="en-US" altLang="en-US" sz="2800" b="1" kern="0" dirty="0"/>
              <a:t>starts</a:t>
            </a:r>
            <a:r>
              <a:rPr lang="en-US" altLang="en-US" sz="2800" kern="0" dirty="0"/>
              <a:t> program for you.</a:t>
            </a:r>
          </a:p>
          <a:p>
            <a:pPr algn="just" eaLnBrk="1" hangingPunct="1"/>
            <a:endParaRPr lang="en-US" altLang="en-US" sz="2800" kern="0" dirty="0"/>
          </a:p>
          <a:p>
            <a:pPr marL="344487" lvl="1" indent="0" algn="just" eaLnBrk="1" hangingPunct="1">
              <a:buFont typeface="Wingdings" pitchFamily="2" charset="2"/>
              <a:buNone/>
            </a:pPr>
            <a:endParaRPr lang="en-US" altLang="en-US" kern="0" dirty="0"/>
          </a:p>
          <a:p>
            <a:pPr marL="0" indent="0" algn="just">
              <a:buFont typeface="Wingdings" pitchFamily="2" charset="2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11998595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C170-7816-4546-AAA1-D457B6147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Programming Languages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D8FD1-A144-CB43-93A2-C935F7C26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956" y="4262438"/>
            <a:ext cx="8735888" cy="4876800"/>
          </a:xfrm>
        </p:spPr>
        <p:txBody>
          <a:bodyPr/>
          <a:lstStyle/>
          <a:p>
            <a:pPr eaLnBrk="1" hangingPunct="1"/>
            <a:r>
              <a:rPr lang="en-US" altLang="en-US" sz="2800" i="1" dirty="0"/>
              <a:t>High-level languages </a:t>
            </a:r>
            <a:r>
              <a:rPr lang="en-US" altLang="en-US" sz="2800" dirty="0"/>
              <a:t>are relatively easy to use.</a:t>
            </a:r>
            <a:endParaRPr lang="en-US" altLang="en-US" dirty="0"/>
          </a:p>
          <a:p>
            <a:pPr lvl="1" eaLnBrk="1" hangingPunct="1"/>
            <a:r>
              <a:rPr lang="en-US" altLang="en-US" sz="2400" dirty="0"/>
              <a:t>Java, C#, C++, Visual Basic, Python, Ruby.</a:t>
            </a:r>
            <a:endParaRPr lang="en-US" altLang="en-US" dirty="0"/>
          </a:p>
          <a:p>
            <a:pPr eaLnBrk="1" hangingPunct="1"/>
            <a:r>
              <a:rPr lang="en-US" altLang="en-US" sz="2800" dirty="0"/>
              <a:t>Unfortunately, computer hardware does not understand high-level languages.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E16E1-6EC4-9B4A-9C8F-8430F118A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89548D-BFCE-3B4B-AD2D-E83BCF49EDA8}"/>
              </a:ext>
            </a:extLst>
          </p:cNvPr>
          <p:cNvSpPr/>
          <p:nvPr/>
        </p:nvSpPr>
        <p:spPr>
          <a:xfrm>
            <a:off x="165956" y="6377672"/>
            <a:ext cx="62348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inprogrammer.com</a:t>
            </a:r>
            <a:r>
              <a:rPr lang="en-US" sz="1100" dirty="0">
                <a:solidFill>
                  <a:srgbClr val="2A55D6"/>
                </a:solidFill>
              </a:rPr>
              <a:t>/high-level-vs-low-level/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0F87F6-39E6-E94C-BC53-A50611F46E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t="18586" r="6814" b="15677"/>
          <a:stretch/>
        </p:blipFill>
        <p:spPr>
          <a:xfrm>
            <a:off x="1825682" y="1250055"/>
            <a:ext cx="5416436" cy="29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5035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D099E-98FE-8247-A615-84E130E3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Compilers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02444-C017-6D41-BAD7-F802156EC5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D5954-E997-9644-820B-4C8D12446D97}"/>
              </a:ext>
            </a:extLst>
          </p:cNvPr>
          <p:cNvSpPr/>
          <p:nvPr/>
        </p:nvSpPr>
        <p:spPr>
          <a:xfrm>
            <a:off x="2699792" y="1916832"/>
            <a:ext cx="309634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7268B4-ECA3-9242-BDE3-1AFF10309999}"/>
              </a:ext>
            </a:extLst>
          </p:cNvPr>
          <p:cNvSpPr/>
          <p:nvPr/>
        </p:nvSpPr>
        <p:spPr>
          <a:xfrm>
            <a:off x="3218318" y="1817505"/>
            <a:ext cx="21178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000" b="1" dirty="0">
                <a:solidFill>
                  <a:schemeClr val="bg1"/>
                </a:solidFill>
              </a:rPr>
              <a:t>Compiler</a:t>
            </a:r>
            <a:endParaRPr lang="en-US" sz="4000" b="1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94AE18-D7F4-AB40-BD48-F5ABFD7A088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110172" y="2492896"/>
            <a:ext cx="58962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175F67B-FD5F-B84C-981D-8DEC49FD680F}"/>
              </a:ext>
            </a:extLst>
          </p:cNvPr>
          <p:cNvSpPr/>
          <p:nvPr/>
        </p:nvSpPr>
        <p:spPr>
          <a:xfrm>
            <a:off x="237050" y="1991742"/>
            <a:ext cx="19442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3200" dirty="0"/>
              <a:t>High-Level Language </a:t>
            </a:r>
            <a:endParaRPr lang="en-US" sz="3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CD9524-9F57-E44B-8322-00E0711BFDCD}"/>
              </a:ext>
            </a:extLst>
          </p:cNvPr>
          <p:cNvCxnSpPr>
            <a:cxnSpLocks/>
          </p:cNvCxnSpPr>
          <p:nvPr/>
        </p:nvCxnSpPr>
        <p:spPr>
          <a:xfrm>
            <a:off x="5796136" y="2463231"/>
            <a:ext cx="58962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057E199-3185-B543-8DB7-6FCAB8CFB1A2}"/>
              </a:ext>
            </a:extLst>
          </p:cNvPr>
          <p:cNvSpPr/>
          <p:nvPr/>
        </p:nvSpPr>
        <p:spPr>
          <a:xfrm>
            <a:off x="6314662" y="1991742"/>
            <a:ext cx="19442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3200" dirty="0"/>
              <a:t>Low-Level Language </a:t>
            </a:r>
            <a:endParaRPr lang="en-US" sz="3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28DB0D-99FB-AD4A-B542-B6BC55706407}"/>
              </a:ext>
            </a:extLst>
          </p:cNvPr>
          <p:cNvCxnSpPr>
            <a:cxnSpLocks/>
          </p:cNvCxnSpPr>
          <p:nvPr/>
        </p:nvCxnSpPr>
        <p:spPr>
          <a:xfrm flipV="1">
            <a:off x="4246076" y="3068960"/>
            <a:ext cx="0" cy="41076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68DF648-F8EA-974A-83D8-EF09DBBB60D4}"/>
              </a:ext>
            </a:extLst>
          </p:cNvPr>
          <p:cNvSpPr/>
          <p:nvPr/>
        </p:nvSpPr>
        <p:spPr>
          <a:xfrm>
            <a:off x="2833150" y="3448212"/>
            <a:ext cx="26749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3200" dirty="0"/>
              <a:t>Compilation Error</a:t>
            </a:r>
            <a:endParaRPr lang="en-US" sz="3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8BB12F-D5B3-2442-A03D-380F8773A132}"/>
              </a:ext>
            </a:extLst>
          </p:cNvPr>
          <p:cNvSpPr/>
          <p:nvPr/>
        </p:nvSpPr>
        <p:spPr>
          <a:xfrm>
            <a:off x="113189" y="4533647"/>
            <a:ext cx="27306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en-US" sz="3000" b="1" i="1" dirty="0">
              <a:solidFill>
                <a:srgbClr val="7030A0"/>
              </a:solidFill>
            </a:endParaRPr>
          </a:p>
          <a:p>
            <a:r>
              <a:rPr lang="en-US" altLang="en-US" sz="3000" b="1" i="1" dirty="0">
                <a:solidFill>
                  <a:srgbClr val="7030A0"/>
                </a:solidFill>
              </a:rPr>
              <a:t>Source program</a:t>
            </a:r>
            <a:endParaRPr lang="en-US" sz="3000" b="1" dirty="0">
              <a:solidFill>
                <a:srgbClr val="7030A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F5A529-D3BD-CE43-ABEC-A1D497FE32BB}"/>
              </a:ext>
            </a:extLst>
          </p:cNvPr>
          <p:cNvCxnSpPr>
            <a:cxnSpLocks/>
          </p:cNvCxnSpPr>
          <p:nvPr/>
        </p:nvCxnSpPr>
        <p:spPr>
          <a:xfrm>
            <a:off x="2915816" y="5324967"/>
            <a:ext cx="2992069" cy="0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F944189-8405-6F48-8666-BDEA04911918}"/>
              </a:ext>
            </a:extLst>
          </p:cNvPr>
          <p:cNvSpPr/>
          <p:nvPr/>
        </p:nvSpPr>
        <p:spPr>
          <a:xfrm>
            <a:off x="5868144" y="4509120"/>
            <a:ext cx="270298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en-US" sz="3000" b="1" i="1" dirty="0">
              <a:solidFill>
                <a:srgbClr val="7030A0"/>
              </a:solidFill>
            </a:endParaRPr>
          </a:p>
          <a:p>
            <a:r>
              <a:rPr lang="en-US" altLang="en-US" sz="3000" b="1" i="1" dirty="0">
                <a:solidFill>
                  <a:srgbClr val="7030A0"/>
                </a:solidFill>
              </a:rPr>
              <a:t>Object program</a:t>
            </a:r>
            <a:endParaRPr lang="en-US" sz="3000" b="1" dirty="0">
              <a:solidFill>
                <a:srgbClr val="7030A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D629D3-2DD1-CD46-B23A-000B842EEF6B}"/>
              </a:ext>
            </a:extLst>
          </p:cNvPr>
          <p:cNvSpPr/>
          <p:nvPr/>
        </p:nvSpPr>
        <p:spPr>
          <a:xfrm>
            <a:off x="5907885" y="2968826"/>
            <a:ext cx="3225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i="1" dirty="0"/>
              <a:t>machine- </a:t>
            </a:r>
            <a:r>
              <a:rPr lang="en-US" altLang="en-US" dirty="0"/>
              <a:t>or</a:t>
            </a:r>
            <a:r>
              <a:rPr lang="en-US" altLang="en-US" i="1" dirty="0"/>
              <a:t> assembly-language 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D6DBC5-246B-1843-B76D-744FAA1D21D2}"/>
              </a:ext>
            </a:extLst>
          </p:cNvPr>
          <p:cNvSpPr/>
          <p:nvPr/>
        </p:nvSpPr>
        <p:spPr>
          <a:xfrm>
            <a:off x="2731151" y="2150844"/>
            <a:ext cx="317673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1600" dirty="0">
                <a:solidFill>
                  <a:schemeClr val="accent3"/>
                </a:solidFill>
              </a:rPr>
              <a:t>Different types for different OS, large, expensive to produce.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DDD293-B6EE-5E48-ADA1-8B225AD12C11}"/>
              </a:ext>
            </a:extLst>
          </p:cNvPr>
          <p:cNvSpPr/>
          <p:nvPr/>
        </p:nvSpPr>
        <p:spPr>
          <a:xfrm>
            <a:off x="2699792" y="5409499"/>
            <a:ext cx="31683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Translating the </a:t>
            </a:r>
            <a:r>
              <a:rPr lang="en-US" sz="2400" b="1" dirty="0">
                <a:solidFill>
                  <a:srgbClr val="FF0000"/>
                </a:solidFill>
              </a:rPr>
              <a:t>entire</a:t>
            </a:r>
            <a:r>
              <a:rPr lang="en-US" sz="2400" b="1" dirty="0">
                <a:solidFill>
                  <a:srgbClr val="0070C0"/>
                </a:solidFill>
              </a:rPr>
              <a:t> program at </a:t>
            </a:r>
            <a:r>
              <a:rPr lang="en-US" sz="2400" b="1" dirty="0">
                <a:solidFill>
                  <a:srgbClr val="FF0000"/>
                </a:solidFill>
              </a:rPr>
              <a:t>once</a:t>
            </a:r>
          </a:p>
        </p:txBody>
      </p:sp>
    </p:spTree>
    <p:extLst>
      <p:ext uri="{BB962C8B-B14F-4D97-AF65-F5344CB8AC3E}">
        <p14:creationId xmlns:p14="http://schemas.microsoft.com/office/powerpoint/2010/main" val="148110019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D099E-98FE-8247-A615-84E130E3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Compilers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02444-C017-6D41-BAD7-F802156EC5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D5954-E997-9644-820B-4C8D12446D97}"/>
              </a:ext>
            </a:extLst>
          </p:cNvPr>
          <p:cNvSpPr/>
          <p:nvPr/>
        </p:nvSpPr>
        <p:spPr>
          <a:xfrm>
            <a:off x="2699792" y="1916832"/>
            <a:ext cx="309634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7268B4-ECA3-9242-BDE3-1AFF10309999}"/>
              </a:ext>
            </a:extLst>
          </p:cNvPr>
          <p:cNvSpPr/>
          <p:nvPr/>
        </p:nvSpPr>
        <p:spPr>
          <a:xfrm>
            <a:off x="2731067" y="2002195"/>
            <a:ext cx="3137077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000" b="1" dirty="0">
                <a:solidFill>
                  <a:schemeClr val="bg1"/>
                </a:solidFill>
              </a:rPr>
              <a:t>Java Compiler</a:t>
            </a:r>
          </a:p>
          <a:p>
            <a:pPr algn="ctr"/>
            <a:r>
              <a:rPr lang="en-US" altLang="en-US" sz="2800" b="1" dirty="0"/>
              <a:t>(Translation)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94AE18-D7F4-AB40-BD48-F5ABFD7A088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110172" y="2492896"/>
            <a:ext cx="58962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175F67B-FD5F-B84C-981D-8DEC49FD680F}"/>
              </a:ext>
            </a:extLst>
          </p:cNvPr>
          <p:cNvSpPr/>
          <p:nvPr/>
        </p:nvSpPr>
        <p:spPr>
          <a:xfrm>
            <a:off x="237050" y="1991742"/>
            <a:ext cx="19442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3200" dirty="0"/>
              <a:t>High-Level Language </a:t>
            </a:r>
            <a:endParaRPr lang="en-US" sz="3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CD9524-9F57-E44B-8322-00E0711BFDCD}"/>
              </a:ext>
            </a:extLst>
          </p:cNvPr>
          <p:cNvCxnSpPr>
            <a:cxnSpLocks/>
          </p:cNvCxnSpPr>
          <p:nvPr/>
        </p:nvCxnSpPr>
        <p:spPr>
          <a:xfrm>
            <a:off x="5796136" y="2492896"/>
            <a:ext cx="58962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057E199-3185-B543-8DB7-6FCAB8CFB1A2}"/>
              </a:ext>
            </a:extLst>
          </p:cNvPr>
          <p:cNvSpPr/>
          <p:nvPr/>
        </p:nvSpPr>
        <p:spPr>
          <a:xfrm>
            <a:off x="6314662" y="1991742"/>
            <a:ext cx="19442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3200" dirty="0"/>
              <a:t>Low-Level Language </a:t>
            </a:r>
            <a:endParaRPr lang="en-US" sz="3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8BB12F-D5B3-2442-A03D-380F8773A132}"/>
              </a:ext>
            </a:extLst>
          </p:cNvPr>
          <p:cNvSpPr/>
          <p:nvPr/>
        </p:nvSpPr>
        <p:spPr>
          <a:xfrm>
            <a:off x="6521545" y="3105088"/>
            <a:ext cx="176663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en-US" sz="3000" b="1" i="1" dirty="0">
              <a:solidFill>
                <a:srgbClr val="7030A0"/>
              </a:solidFill>
            </a:endParaRPr>
          </a:p>
          <a:p>
            <a:r>
              <a:rPr lang="en-US" altLang="en-US" sz="3000" b="1" i="1" dirty="0">
                <a:solidFill>
                  <a:srgbClr val="7030A0"/>
                </a:solidFill>
              </a:rPr>
              <a:t>Byte-code</a:t>
            </a:r>
          </a:p>
          <a:p>
            <a:pPr algn="ctr"/>
            <a:r>
              <a:rPr lang="en-US" sz="3000" b="1" i="1" dirty="0">
                <a:solidFill>
                  <a:srgbClr val="7030A0"/>
                </a:solidFill>
              </a:rPr>
              <a:t>(.class)</a:t>
            </a:r>
            <a:endParaRPr lang="en-US" sz="3000" b="1" dirty="0">
              <a:solidFill>
                <a:srgbClr val="7030A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D629D3-2DD1-CD46-B23A-000B842EEF6B}"/>
              </a:ext>
            </a:extLst>
          </p:cNvPr>
          <p:cNvSpPr/>
          <p:nvPr/>
        </p:nvSpPr>
        <p:spPr>
          <a:xfrm>
            <a:off x="5907885" y="2968826"/>
            <a:ext cx="2993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i="1" dirty="0"/>
              <a:t>Machine language for Java Virtual Machine (JVM) 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9BE84E-FACC-374D-A36E-E4A418507A56}"/>
              </a:ext>
            </a:extLst>
          </p:cNvPr>
          <p:cNvSpPr/>
          <p:nvPr/>
        </p:nvSpPr>
        <p:spPr>
          <a:xfrm>
            <a:off x="561446" y="2959274"/>
            <a:ext cx="1526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i="1" dirty="0"/>
              <a:t>Java language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876266-9F5F-5B42-BD92-BC2CB011CDD9}"/>
              </a:ext>
            </a:extLst>
          </p:cNvPr>
          <p:cNvSpPr/>
          <p:nvPr/>
        </p:nvSpPr>
        <p:spPr>
          <a:xfrm>
            <a:off x="203488" y="2937170"/>
            <a:ext cx="238078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en-US" sz="3000" b="1" i="1" dirty="0">
              <a:solidFill>
                <a:srgbClr val="7030A0"/>
              </a:solidFill>
            </a:endParaRPr>
          </a:p>
          <a:p>
            <a:r>
              <a:rPr lang="en-US" altLang="en-US" sz="3000" b="1" i="1" dirty="0">
                <a:solidFill>
                  <a:srgbClr val="7030A0"/>
                </a:solidFill>
              </a:rPr>
              <a:t>Java Program</a:t>
            </a:r>
          </a:p>
          <a:p>
            <a:pPr algn="ctr"/>
            <a:r>
              <a:rPr lang="en-US" sz="3000" b="1" i="1" dirty="0">
                <a:solidFill>
                  <a:srgbClr val="7030A0"/>
                </a:solidFill>
              </a:rPr>
              <a:t>(.java)</a:t>
            </a:r>
            <a:endParaRPr lang="en-US" sz="3000" b="1" dirty="0">
              <a:solidFill>
                <a:srgbClr val="7030A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51C99D-768D-D54E-A952-5D64F488BFFF}"/>
              </a:ext>
            </a:extLst>
          </p:cNvPr>
          <p:cNvSpPr/>
          <p:nvPr/>
        </p:nvSpPr>
        <p:spPr>
          <a:xfrm>
            <a:off x="147502" y="4951782"/>
            <a:ext cx="87543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altLang="en-US" sz="2800" b="1" dirty="0">
                <a:solidFill>
                  <a:srgbClr val="7030A0"/>
                </a:solidFill>
              </a:rPr>
              <a:t>Byte-code</a:t>
            </a:r>
            <a:r>
              <a:rPr lang="en-US" altLang="en-US" sz="2800" dirty="0"/>
              <a:t>: </a:t>
            </a:r>
            <a:r>
              <a:rPr lang="en-US" altLang="en-US" sz="2800" b="1" dirty="0"/>
              <a:t>easy</a:t>
            </a:r>
            <a:r>
              <a:rPr lang="en-US" altLang="en-US" sz="2800" dirty="0"/>
              <a:t> to translate into machine language for </a:t>
            </a:r>
            <a:r>
              <a:rPr lang="en-US" altLang="en-US" sz="2800" b="1" dirty="0"/>
              <a:t>any</a:t>
            </a:r>
            <a:r>
              <a:rPr lang="en-US" altLang="en-US" sz="2800" dirty="0"/>
              <a:t> particular computer (Java is platform </a:t>
            </a:r>
            <a:r>
              <a:rPr lang="en-US" altLang="en-US" sz="2800" b="1" dirty="0"/>
              <a:t>independent</a:t>
            </a:r>
            <a:r>
              <a:rPr lang="en-US" altLang="en-US" sz="2800" dirty="0"/>
              <a:t>).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9CAF94-A55D-2D4F-AD73-F1DA800D8920}"/>
              </a:ext>
            </a:extLst>
          </p:cNvPr>
          <p:cNvSpPr/>
          <p:nvPr/>
        </p:nvSpPr>
        <p:spPr>
          <a:xfrm>
            <a:off x="165956" y="4869160"/>
            <a:ext cx="8735888" cy="115212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1596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81456-C5A5-E943-8481-608B47B2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JVM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28440-A915-B646-9174-3A8D1C098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EFD359-52C1-C747-A6BB-F93BB7E51599}"/>
              </a:ext>
            </a:extLst>
          </p:cNvPr>
          <p:cNvSpPr/>
          <p:nvPr/>
        </p:nvSpPr>
        <p:spPr>
          <a:xfrm>
            <a:off x="2699792" y="1916832"/>
            <a:ext cx="309634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2BED97-1180-AC42-A76F-A6962E53885F}"/>
              </a:ext>
            </a:extLst>
          </p:cNvPr>
          <p:cNvSpPr/>
          <p:nvPr/>
        </p:nvSpPr>
        <p:spPr>
          <a:xfrm>
            <a:off x="3012784" y="1919734"/>
            <a:ext cx="252408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000" b="1" dirty="0">
                <a:solidFill>
                  <a:schemeClr val="bg1"/>
                </a:solidFill>
              </a:rPr>
              <a:t>Interpreter</a:t>
            </a:r>
          </a:p>
          <a:p>
            <a:pPr algn="ctr"/>
            <a:r>
              <a:rPr lang="en-US" altLang="en-US" sz="2400" b="1" dirty="0"/>
              <a:t>JVM</a:t>
            </a:r>
            <a:endParaRPr lang="en-US" altLang="en-US" sz="40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E8340F-93F0-2B43-B5CC-4AA79FBF498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110172" y="2492896"/>
            <a:ext cx="58962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25D0D7E-7D91-4C48-8DD0-B74DC24485DA}"/>
              </a:ext>
            </a:extLst>
          </p:cNvPr>
          <p:cNvSpPr/>
          <p:nvPr/>
        </p:nvSpPr>
        <p:spPr>
          <a:xfrm>
            <a:off x="237050" y="2124145"/>
            <a:ext cx="19442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3200" dirty="0"/>
              <a:t>Bytecode</a:t>
            </a:r>
            <a:endParaRPr lang="en-US" sz="3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462CFF-8503-4643-8DA7-109C1DCCD679}"/>
              </a:ext>
            </a:extLst>
          </p:cNvPr>
          <p:cNvCxnSpPr>
            <a:cxnSpLocks/>
          </p:cNvCxnSpPr>
          <p:nvPr/>
        </p:nvCxnSpPr>
        <p:spPr>
          <a:xfrm>
            <a:off x="5796136" y="2492896"/>
            <a:ext cx="58962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CBD00B1-AC24-BE49-AA19-370F3284810A}"/>
              </a:ext>
            </a:extLst>
          </p:cNvPr>
          <p:cNvSpPr/>
          <p:nvPr/>
        </p:nvSpPr>
        <p:spPr>
          <a:xfrm>
            <a:off x="6314662" y="1991742"/>
            <a:ext cx="272183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3200" b="1" dirty="0"/>
              <a:t>Translates</a:t>
            </a:r>
            <a:r>
              <a:rPr lang="en-US" altLang="en-US" sz="3200" dirty="0"/>
              <a:t> (to machine language) and</a:t>
            </a:r>
          </a:p>
          <a:p>
            <a:pPr algn="ctr"/>
            <a:r>
              <a:rPr lang="en-US" altLang="en-US" sz="3200" b="1" dirty="0"/>
              <a:t>executes</a:t>
            </a:r>
          </a:p>
          <a:p>
            <a:pPr algn="ctr"/>
            <a:r>
              <a:rPr lang="en-US" altLang="en-US" sz="3200" dirty="0"/>
              <a:t>bytecode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2CBC8-88DE-4D4F-B93D-3030CE76AD66}"/>
              </a:ext>
            </a:extLst>
          </p:cNvPr>
          <p:cNvSpPr/>
          <p:nvPr/>
        </p:nvSpPr>
        <p:spPr>
          <a:xfrm>
            <a:off x="2696126" y="3215821"/>
            <a:ext cx="3157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b="1" dirty="0"/>
              <a:t>Just-In-Time or </a:t>
            </a:r>
            <a:r>
              <a:rPr lang="en-US" altLang="en-US" sz="2000" b="1" dirty="0">
                <a:solidFill>
                  <a:srgbClr val="FF0000"/>
                </a:solidFill>
              </a:rPr>
              <a:t>JIT</a:t>
            </a:r>
            <a:r>
              <a:rPr lang="en-US" altLang="en-US" sz="2000" b="1" dirty="0"/>
              <a:t> compiler </a:t>
            </a:r>
            <a:endParaRPr lang="en-US" sz="20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693C76-0AB0-744A-B421-A753D1816BE4}"/>
              </a:ext>
            </a:extLst>
          </p:cNvPr>
          <p:cNvSpPr/>
          <p:nvPr/>
        </p:nvSpPr>
        <p:spPr>
          <a:xfrm>
            <a:off x="2555776" y="3678123"/>
            <a:ext cx="360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Executes a </a:t>
            </a:r>
            <a:r>
              <a:rPr lang="en-US" sz="2400" b="1" dirty="0">
                <a:solidFill>
                  <a:srgbClr val="FF0000"/>
                </a:solidFill>
              </a:rPr>
              <a:t>portion</a:t>
            </a:r>
            <a:r>
              <a:rPr lang="en-US" sz="2400" b="1" dirty="0">
                <a:solidFill>
                  <a:srgbClr val="0070C0"/>
                </a:solidFill>
              </a:rPr>
              <a:t> of code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right after translating it.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BC3CCC-66B4-A949-8F9E-6BD6F1B30E85}"/>
              </a:ext>
            </a:extLst>
          </p:cNvPr>
          <p:cNvSpPr/>
          <p:nvPr/>
        </p:nvSpPr>
        <p:spPr>
          <a:xfrm>
            <a:off x="138138" y="5095798"/>
            <a:ext cx="87543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altLang="en-US" sz="2800" dirty="0"/>
              <a:t>A </a:t>
            </a:r>
            <a:r>
              <a:rPr lang="en-US" altLang="en-US" sz="2800" dirty="0">
                <a:solidFill>
                  <a:srgbClr val="7030A0"/>
                </a:solidFill>
              </a:rPr>
              <a:t>compiled program </a:t>
            </a:r>
            <a:r>
              <a:rPr lang="en-US" altLang="en-US" sz="2800" dirty="0"/>
              <a:t>generally runs </a:t>
            </a:r>
            <a:r>
              <a:rPr lang="en-US" altLang="en-US" sz="2800" b="1" dirty="0"/>
              <a:t>faster</a:t>
            </a:r>
            <a:r>
              <a:rPr lang="en-US" altLang="en-US" sz="2800" dirty="0"/>
              <a:t> than an</a:t>
            </a:r>
          </a:p>
          <a:p>
            <a:pPr lvl="0">
              <a:defRPr/>
            </a:pP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7030A0"/>
                </a:solidFill>
              </a:rPr>
              <a:t>interpreted</a:t>
            </a:r>
            <a:r>
              <a:rPr lang="en-US" altLang="en-US" sz="2800" dirty="0"/>
              <a:t> one.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0F75FA-7A62-A345-B22F-A954668E0540}"/>
              </a:ext>
            </a:extLst>
          </p:cNvPr>
          <p:cNvSpPr/>
          <p:nvPr/>
        </p:nvSpPr>
        <p:spPr>
          <a:xfrm>
            <a:off x="156592" y="5013176"/>
            <a:ext cx="8735888" cy="115212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4898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(HW) and Software (SW)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pPr algn="just"/>
            <a:r>
              <a:rPr lang="en-US" dirty="0"/>
              <a:t>Computer systems consist of hardware and software.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52BF6D-701C-1540-BF87-73671CCDC86B}"/>
              </a:ext>
            </a:extLst>
          </p:cNvPr>
          <p:cNvSpPr/>
          <p:nvPr/>
        </p:nvSpPr>
        <p:spPr>
          <a:xfrm>
            <a:off x="197820" y="6464369"/>
            <a:ext cx="75425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A55D6"/>
                </a:solidFill>
              </a:rPr>
              <a:t>https://</a:t>
            </a:r>
            <a:r>
              <a:rPr lang="en-US" sz="1200" dirty="0" err="1">
                <a:solidFill>
                  <a:srgbClr val="2A55D6"/>
                </a:solidFill>
              </a:rPr>
              <a:t>www.youtube.com</a:t>
            </a:r>
            <a:r>
              <a:rPr lang="en-US" sz="1200" dirty="0">
                <a:solidFill>
                  <a:srgbClr val="2A55D6"/>
                </a:solidFill>
              </a:rPr>
              <a:t>/</a:t>
            </a:r>
            <a:r>
              <a:rPr lang="en-US" sz="1200" dirty="0" err="1">
                <a:solidFill>
                  <a:srgbClr val="2A55D6"/>
                </a:solidFill>
              </a:rPr>
              <a:t>watch?v</a:t>
            </a:r>
            <a:r>
              <a:rPr lang="en-US" sz="1200" dirty="0">
                <a:solidFill>
                  <a:srgbClr val="2A55D6"/>
                </a:solidFill>
              </a:rPr>
              <a:t>=</a:t>
            </a:r>
            <a:r>
              <a:rPr lang="en-US" sz="1200" dirty="0" err="1">
                <a:solidFill>
                  <a:srgbClr val="2A55D6"/>
                </a:solidFill>
              </a:rPr>
              <a:t>zlT-Lg_QFTA</a:t>
            </a:r>
            <a:endParaRPr lang="en-US" sz="1200" dirty="0">
              <a:solidFill>
                <a:srgbClr val="2A55D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679576-5DA5-6845-A444-125FDF5DF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57826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5701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81456-C5A5-E943-8481-608B47B2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Compiling, Interpreting, Running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399C0-8EA9-A748-942F-3595D9AFA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28440-A915-B646-9174-3A8D1C098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0349" y="6336432"/>
            <a:ext cx="2133600" cy="457200"/>
          </a:xfrm>
        </p:spPr>
        <p:txBody>
          <a:bodyPr/>
          <a:lstStyle/>
          <a:p>
            <a:fld id="{323594FA-E141-4234-AE05-360401972BE7}" type="slidenum">
              <a:rPr lang="en-US" altLang="en-US" smtClean="0"/>
              <a:pPr/>
              <a:t>30</a:t>
            </a:fld>
            <a:endParaRPr lang="en-US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718789-8526-D948-999A-D9E75EBAD78E}"/>
              </a:ext>
            </a:extLst>
          </p:cNvPr>
          <p:cNvSpPr/>
          <p:nvPr/>
        </p:nvSpPr>
        <p:spPr>
          <a:xfrm>
            <a:off x="140482" y="6364560"/>
            <a:ext cx="80319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javaconceptoftheday.com</a:t>
            </a:r>
            <a:r>
              <a:rPr lang="en-US" sz="1100" dirty="0">
                <a:solidFill>
                  <a:srgbClr val="2A55D6"/>
                </a:solidFill>
              </a:rPr>
              <a:t>/</a:t>
            </a:r>
            <a:r>
              <a:rPr lang="en-US" sz="1100" dirty="0" err="1">
                <a:solidFill>
                  <a:srgbClr val="2A55D6"/>
                </a:solidFill>
              </a:rPr>
              <a:t>javac</a:t>
            </a:r>
            <a:r>
              <a:rPr lang="en-US" sz="1100" dirty="0">
                <a:solidFill>
                  <a:srgbClr val="2A55D6"/>
                </a:solidFill>
              </a:rPr>
              <a:t>-command-and-java-command/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D56A43-7F7F-CB41-8D2C-1F244C3D4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35" y="1093676"/>
            <a:ext cx="8210729" cy="346747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7F83537-E8AC-F346-9DBC-9CEE32B323AD}"/>
              </a:ext>
            </a:extLst>
          </p:cNvPr>
          <p:cNvSpPr/>
          <p:nvPr/>
        </p:nvSpPr>
        <p:spPr>
          <a:xfrm>
            <a:off x="3635896" y="2852936"/>
            <a:ext cx="648072" cy="3600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932B21-EE87-0249-AC49-47C9E9A51393}"/>
              </a:ext>
            </a:extLst>
          </p:cNvPr>
          <p:cNvSpPr/>
          <p:nvPr/>
        </p:nvSpPr>
        <p:spPr>
          <a:xfrm>
            <a:off x="3635896" y="3259979"/>
            <a:ext cx="648072" cy="3600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8390F2-DA0A-DD4C-94EF-D0C963BFBBEB}"/>
              </a:ext>
            </a:extLst>
          </p:cNvPr>
          <p:cNvCxnSpPr>
            <a:cxnSpLocks/>
          </p:cNvCxnSpPr>
          <p:nvPr/>
        </p:nvCxnSpPr>
        <p:spPr>
          <a:xfrm flipH="1">
            <a:off x="2456597" y="3033560"/>
            <a:ext cx="1179299" cy="1661270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7A03952-E832-DC49-8716-160EADD4EB59}"/>
              </a:ext>
            </a:extLst>
          </p:cNvPr>
          <p:cNvSpPr/>
          <p:nvPr/>
        </p:nvSpPr>
        <p:spPr>
          <a:xfrm>
            <a:off x="323528" y="465313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/>
              <a:t>Use the </a:t>
            </a:r>
            <a:r>
              <a:rPr lang="en-US" altLang="en-US" b="1" dirty="0"/>
              <a:t>compiler</a:t>
            </a:r>
            <a:r>
              <a:rPr lang="en-US" altLang="en-US" dirty="0"/>
              <a:t> to translate the Java program into </a:t>
            </a:r>
            <a:r>
              <a:rPr lang="en-US" altLang="en-US" b="1" dirty="0"/>
              <a:t>byte-code</a:t>
            </a:r>
            <a:r>
              <a:rPr lang="en-US" altLang="en-US" dirty="0"/>
              <a:t>.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131B67-9A01-C344-8E2D-59E8C803DE1B}"/>
              </a:ext>
            </a:extLst>
          </p:cNvPr>
          <p:cNvSpPr/>
          <p:nvPr/>
        </p:nvSpPr>
        <p:spPr>
          <a:xfrm>
            <a:off x="382400" y="4699803"/>
            <a:ext cx="4477632" cy="59966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A5F8583-7815-5D40-AD8D-362F12B116DF}"/>
              </a:ext>
            </a:extLst>
          </p:cNvPr>
          <p:cNvCxnSpPr>
            <a:cxnSpLocks/>
          </p:cNvCxnSpPr>
          <p:nvPr/>
        </p:nvCxnSpPr>
        <p:spPr>
          <a:xfrm>
            <a:off x="4252576" y="3631109"/>
            <a:ext cx="1779734" cy="1814348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21EC850-FF4C-A040-B54D-51E762960114}"/>
              </a:ext>
            </a:extLst>
          </p:cNvPr>
          <p:cNvSpPr/>
          <p:nvPr/>
        </p:nvSpPr>
        <p:spPr>
          <a:xfrm>
            <a:off x="2267744" y="5459104"/>
            <a:ext cx="6634100" cy="84184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B2ADD1-E6F3-304A-B877-44A808EC4ADA}"/>
              </a:ext>
            </a:extLst>
          </p:cNvPr>
          <p:cNvSpPr/>
          <p:nvPr/>
        </p:nvSpPr>
        <p:spPr>
          <a:xfrm>
            <a:off x="2240195" y="5417863"/>
            <a:ext cx="66303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en-US" dirty="0"/>
              <a:t>Use the JVM for your computer to translate each </a:t>
            </a:r>
            <a:r>
              <a:rPr lang="en-US" altLang="en-US" b="1" dirty="0"/>
              <a:t>byte-code instruction</a:t>
            </a:r>
            <a:r>
              <a:rPr lang="en-US" altLang="en-US" dirty="0"/>
              <a:t> into </a:t>
            </a:r>
            <a:r>
              <a:rPr lang="en-US" altLang="en-US" b="1" dirty="0"/>
              <a:t>machine language </a:t>
            </a:r>
            <a:r>
              <a:rPr lang="en-US" altLang="en-US" dirty="0"/>
              <a:t>and to run the resulting machine-language instructions.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6460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81456-C5A5-E943-8481-608B47B2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Compiling, Interpreting, Running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399C0-8EA9-A748-942F-3595D9AFA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28440-A915-B646-9174-3A8D1C098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690349" y="6336432"/>
            <a:ext cx="2133600" cy="457200"/>
          </a:xfrm>
        </p:spPr>
        <p:txBody>
          <a:bodyPr/>
          <a:lstStyle/>
          <a:p>
            <a:fld id="{323594FA-E141-4234-AE05-360401972BE7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FF7BF5-78C9-914D-A5BC-AA971E024B7E}"/>
              </a:ext>
            </a:extLst>
          </p:cNvPr>
          <p:cNvSpPr/>
          <p:nvPr/>
        </p:nvSpPr>
        <p:spPr>
          <a:xfrm>
            <a:off x="228600" y="6396335"/>
            <a:ext cx="67196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Java: An Introduction to Problem Solving and Programming, 8th Edition, By Walter </a:t>
            </a:r>
            <a:r>
              <a:rPr lang="en-US" sz="1100" dirty="0" err="1">
                <a:solidFill>
                  <a:srgbClr val="2A55D6"/>
                </a:solidFill>
              </a:rPr>
              <a:t>Savitch</a:t>
            </a:r>
            <a:r>
              <a:rPr lang="en-US" sz="1100" dirty="0">
                <a:solidFill>
                  <a:srgbClr val="2A55D6"/>
                </a:solidFill>
              </a:rPr>
              <a:t>, Pearson (2017).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12B0D-407A-424A-9DC9-FBB82AA59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337" y="1093907"/>
            <a:ext cx="4686205" cy="52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380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A27B-14B6-0148-BAFD-D3A6AB5DB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Portability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61CB7-DF6E-2445-B1DA-30AEDE519A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32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9C23A-8EE9-B045-97FA-136FFDB4EDB9}"/>
              </a:ext>
            </a:extLst>
          </p:cNvPr>
          <p:cNvSpPr/>
          <p:nvPr/>
        </p:nvSpPr>
        <p:spPr>
          <a:xfrm>
            <a:off x="188446" y="6393838"/>
            <a:ext cx="81279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devrant.com</a:t>
            </a:r>
            <a:r>
              <a:rPr lang="en-US" sz="1100" dirty="0">
                <a:solidFill>
                  <a:srgbClr val="2A55D6"/>
                </a:solidFill>
              </a:rPr>
              <a:t>/rants/2096719/which-programming-languages-can-create-portable-programs-that-can-run-on-every-o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B5460-C8FB-6341-AC0F-64019DDAE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789" y="1292886"/>
            <a:ext cx="4744822" cy="43818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A61B6D-628C-2F4E-AF85-49FE73CFEE30}"/>
              </a:ext>
            </a:extLst>
          </p:cNvPr>
          <p:cNvSpPr/>
          <p:nvPr/>
        </p:nvSpPr>
        <p:spPr>
          <a:xfrm>
            <a:off x="32435" y="1315858"/>
            <a:ext cx="4001814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buFont typeface="Arial" panose="020B0604020202020204" pitchFamily="34" charset="0"/>
              <a:buChar char="•"/>
              <a:defRPr/>
            </a:pPr>
            <a:r>
              <a:rPr lang="en-US" altLang="en-US" sz="2800" dirty="0"/>
              <a:t>Bytecode can be used on </a:t>
            </a:r>
            <a:r>
              <a:rPr lang="en-US" altLang="en-US" sz="2800" b="1" dirty="0">
                <a:solidFill>
                  <a:srgbClr val="7030A0"/>
                </a:solidFill>
              </a:rPr>
              <a:t>any</a:t>
            </a:r>
            <a:r>
              <a:rPr lang="en-US" altLang="en-US" sz="2800" dirty="0"/>
              <a:t> computer.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  <a:defRPr/>
            </a:pPr>
            <a:endParaRPr lang="en-US" alt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r>
              <a:rPr lang="en-US" altLang="en-US" sz="2800" dirty="0"/>
              <a:t> Bytecode can be sent over the </a:t>
            </a:r>
            <a:r>
              <a:rPr lang="en-US" altLang="en-US" sz="2800" b="1" dirty="0">
                <a:solidFill>
                  <a:srgbClr val="7030A0"/>
                </a:solidFill>
              </a:rPr>
              <a:t>Internet</a:t>
            </a:r>
            <a:r>
              <a:rPr lang="en-US" altLang="en-US" sz="2800" dirty="0"/>
              <a:t> and used </a:t>
            </a:r>
            <a:r>
              <a:rPr lang="en-US" altLang="en-US" sz="2800" b="1" dirty="0">
                <a:solidFill>
                  <a:srgbClr val="7030A0"/>
                </a:solidFill>
              </a:rPr>
              <a:t>anywhere</a:t>
            </a:r>
            <a:r>
              <a:rPr lang="en-US" altLang="en-US" sz="2800" dirty="0"/>
              <a:t> in the world.</a:t>
            </a:r>
          </a:p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endParaRPr lang="en-US" alt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r>
              <a:rPr lang="en-US" altLang="en-US" sz="2800" dirty="0"/>
              <a:t>This makes Java suitable for </a:t>
            </a:r>
            <a:r>
              <a:rPr lang="en-US" altLang="en-US" sz="2800" b="1" dirty="0">
                <a:solidFill>
                  <a:srgbClr val="7030A0"/>
                </a:solidFill>
              </a:rPr>
              <a:t>Internet applications</a:t>
            </a:r>
            <a:r>
              <a:rPr lang="en-US" altLang="en-US" sz="2800" dirty="0"/>
              <a:t>.</a:t>
            </a:r>
          </a:p>
          <a:p>
            <a:pPr algn="just">
              <a:defRPr/>
            </a:pPr>
            <a:endParaRPr lang="en-US" altLang="en-US" sz="2800" dirty="0"/>
          </a:p>
          <a:p>
            <a:pPr marL="457200" lvl="0" indent="-457200" algn="just">
              <a:buFont typeface="Arial" panose="020B0604020202020204" pitchFamily="34" charset="0"/>
              <a:buChar char="•"/>
              <a:defRPr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8300096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6D90A-0DEE-5544-B7F2-38CF863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 Loader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D4F79-37AD-234D-AC52-9D8A18969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956" y="1124744"/>
            <a:ext cx="3325924" cy="4876800"/>
          </a:xfrm>
        </p:spPr>
        <p:txBody>
          <a:bodyPr/>
          <a:lstStyle/>
          <a:p>
            <a:pPr algn="just" eaLnBrk="1" hangingPunct="1"/>
            <a:r>
              <a:rPr lang="en-US" altLang="en-US" dirty="0"/>
              <a:t>A Java program typically consists of several pieces called </a:t>
            </a:r>
            <a:r>
              <a:rPr lang="en-US" altLang="en-US" b="1" i="1" dirty="0"/>
              <a:t>classes</a:t>
            </a:r>
            <a:r>
              <a:rPr lang="en-US" altLang="en-US" i="1" dirty="0"/>
              <a:t>.</a:t>
            </a:r>
          </a:p>
          <a:p>
            <a:pPr algn="just" eaLnBrk="1" hangingPunct="1"/>
            <a:r>
              <a:rPr lang="en-US" altLang="en-US" dirty="0"/>
              <a:t>Each class may have a </a:t>
            </a:r>
            <a:r>
              <a:rPr lang="en-US" altLang="en-US" b="1" dirty="0">
                <a:solidFill>
                  <a:srgbClr val="7030A0"/>
                </a:solidFill>
              </a:rPr>
              <a:t>separate author </a:t>
            </a:r>
            <a:r>
              <a:rPr lang="en-US" altLang="en-US" dirty="0"/>
              <a:t>and each is compiled (translated into byte-code) </a:t>
            </a:r>
            <a:r>
              <a:rPr lang="en-US" altLang="en-US" b="1" dirty="0">
                <a:solidFill>
                  <a:srgbClr val="7030A0"/>
                </a:solidFill>
              </a:rPr>
              <a:t>separately</a:t>
            </a:r>
            <a:r>
              <a:rPr lang="en-US" altLang="en-US" dirty="0"/>
              <a:t>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C7052-28C3-EA42-8318-99491AA95B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33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929B32-3DA9-3F41-A686-A79CA55ED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4" t="11081" r="35553" b="7187"/>
          <a:stretch/>
        </p:blipFill>
        <p:spPr>
          <a:xfrm>
            <a:off x="3918136" y="1159614"/>
            <a:ext cx="4557452" cy="400662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237675C-F445-654C-9A0A-99E251F6E3C1}"/>
              </a:ext>
            </a:extLst>
          </p:cNvPr>
          <p:cNvSpPr txBox="1">
            <a:spLocks/>
          </p:cNvSpPr>
          <p:nvPr/>
        </p:nvSpPr>
        <p:spPr bwMode="auto">
          <a:xfrm>
            <a:off x="318356" y="4869160"/>
            <a:ext cx="8214084" cy="1284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 eaLnBrk="1" hangingPunct="1"/>
            <a:r>
              <a:rPr lang="en-US" altLang="en-US" kern="0" dirty="0"/>
              <a:t>A </a:t>
            </a:r>
            <a:r>
              <a:rPr lang="en-US" altLang="en-US" b="1" i="1" kern="0" dirty="0">
                <a:solidFill>
                  <a:srgbClr val="C00000"/>
                </a:solidFill>
              </a:rPr>
              <a:t>class loader</a:t>
            </a:r>
            <a:r>
              <a:rPr lang="en-US" altLang="en-US" b="1" kern="0" dirty="0">
                <a:solidFill>
                  <a:srgbClr val="C00000"/>
                </a:solidFill>
              </a:rPr>
              <a:t> </a:t>
            </a:r>
            <a:r>
              <a:rPr lang="en-US" altLang="en-US" kern="0" dirty="0"/>
              <a:t>(called a </a:t>
            </a:r>
            <a:r>
              <a:rPr lang="en-US" altLang="en-US" b="1" i="1" kern="0" dirty="0"/>
              <a:t>linker</a:t>
            </a:r>
            <a:r>
              <a:rPr lang="en-US" altLang="en-US" i="1" kern="0" dirty="0"/>
              <a:t> </a:t>
            </a:r>
            <a:r>
              <a:rPr lang="en-US" altLang="en-US" kern="0" dirty="0"/>
              <a:t>in other programming languages) automatically connects the classes together.</a:t>
            </a:r>
          </a:p>
          <a:p>
            <a:pPr algn="just"/>
            <a:endParaRPr lang="en-US" kern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F457E1-A17B-BF42-A87E-CFAADE1FA23E}"/>
              </a:ext>
            </a:extLst>
          </p:cNvPr>
          <p:cNvSpPr/>
          <p:nvPr/>
        </p:nvSpPr>
        <p:spPr>
          <a:xfrm>
            <a:off x="165956" y="640472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dzone.com</a:t>
            </a:r>
            <a:r>
              <a:rPr lang="en-US" sz="1100" dirty="0">
                <a:solidFill>
                  <a:srgbClr val="2A55D6"/>
                </a:solidFill>
              </a:rPr>
              <a:t>/articles/java-virtual-machine-internals-class-loader</a:t>
            </a:r>
          </a:p>
        </p:txBody>
      </p:sp>
    </p:spTree>
    <p:extLst>
      <p:ext uri="{BB962C8B-B14F-4D97-AF65-F5344CB8AC3E}">
        <p14:creationId xmlns:p14="http://schemas.microsoft.com/office/powerpoint/2010/main" val="249802228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65490-A1E3-7545-9A48-28C203A2C9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5FB530-905D-4C40-98F5-F263FC1A3C50}"/>
              </a:ext>
            </a:extLst>
          </p:cNvPr>
          <p:cNvSpPr/>
          <p:nvPr/>
        </p:nvSpPr>
        <p:spPr>
          <a:xfrm>
            <a:off x="95675" y="1773558"/>
            <a:ext cx="4548333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5ABE2"/>
                </a:solidFill>
                <a:effectLst/>
              </a:rPr>
              <a:t>Do you have </a:t>
            </a:r>
          </a:p>
          <a:p>
            <a:pPr algn="ctr"/>
            <a:r>
              <a:rPr lang="en-US" sz="6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5ABE2"/>
                </a:solidFill>
                <a:effectLst/>
              </a:rPr>
              <a:t>any QUESTIONS??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9D0F5B-C47B-3246-A11B-2C9ECCD8E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628800"/>
            <a:ext cx="3810000" cy="3810000"/>
          </a:xfrm>
        </p:spPr>
      </p:pic>
    </p:spTree>
    <p:extLst>
      <p:ext uri="{BB962C8B-B14F-4D97-AF65-F5344CB8AC3E}">
        <p14:creationId xmlns:p14="http://schemas.microsoft.com/office/powerpoint/2010/main" val="375371763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(HW) and Software (SW)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b="1" dirty="0"/>
              <a:t>Hardware</a:t>
            </a:r>
            <a:r>
              <a:rPr lang="en-US" dirty="0"/>
              <a:t> includes the </a:t>
            </a:r>
            <a:r>
              <a:rPr lang="en-US" b="1" dirty="0">
                <a:solidFill>
                  <a:srgbClr val="7030A0"/>
                </a:solidFill>
              </a:rPr>
              <a:t>physical parts </a:t>
            </a:r>
            <a:r>
              <a:rPr lang="en-US" dirty="0"/>
              <a:t>of computer systems.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Software</a:t>
            </a:r>
            <a:r>
              <a:rPr lang="en-US" dirty="0"/>
              <a:t> includes </a:t>
            </a:r>
            <a:r>
              <a:rPr lang="en-US" b="1" dirty="0">
                <a:solidFill>
                  <a:srgbClr val="7030A0"/>
                </a:solidFill>
              </a:rPr>
              <a:t>programs</a:t>
            </a:r>
            <a:r>
              <a:rPr lang="en-US" dirty="0"/>
              <a:t> - sets of instructions for the computer to follow.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Familiarity with </a:t>
            </a:r>
            <a:r>
              <a:rPr lang="en-US" b="1" u="sng" dirty="0"/>
              <a:t>hardware basics </a:t>
            </a:r>
            <a:r>
              <a:rPr lang="en-US" dirty="0"/>
              <a:t>helps us understand </a:t>
            </a:r>
            <a:r>
              <a:rPr lang="en-US" b="1" u="sng" dirty="0"/>
              <a:t>software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486876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(HW)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r>
              <a:rPr lang="en-US" kern="1200" dirty="0"/>
              <a:t>Most modern computers have similar </a:t>
            </a:r>
            <a:r>
              <a:rPr lang="en-US" b="1" kern="1200" dirty="0">
                <a:solidFill>
                  <a:srgbClr val="7030A0"/>
                </a:solidFill>
              </a:rPr>
              <a:t>components</a:t>
            </a:r>
            <a:r>
              <a:rPr lang="en-US" kern="1200" dirty="0"/>
              <a:t> including: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kern="12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kern="12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kern="12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kern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C9F0A6-7E26-8D4E-8F3E-AC4FD8D0F5B4}"/>
              </a:ext>
            </a:extLst>
          </p:cNvPr>
          <p:cNvSpPr/>
          <p:nvPr/>
        </p:nvSpPr>
        <p:spPr>
          <a:xfrm>
            <a:off x="233280" y="637767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www.educba.com</a:t>
            </a:r>
            <a:r>
              <a:rPr lang="en-US" sz="1100" dirty="0">
                <a:solidFill>
                  <a:srgbClr val="2A55D6"/>
                </a:solidFill>
              </a:rPr>
              <a:t>/computer-input-devices/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7141E9-43B3-D146-892D-8E75EA019C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" t="11257" r="3919" b="4144"/>
          <a:stretch/>
        </p:blipFill>
        <p:spPr>
          <a:xfrm>
            <a:off x="1763688" y="1892963"/>
            <a:ext cx="5544616" cy="4200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DB5810-8414-884E-981C-87390B2A3508}"/>
              </a:ext>
            </a:extLst>
          </p:cNvPr>
          <p:cNvSpPr/>
          <p:nvPr/>
        </p:nvSpPr>
        <p:spPr>
          <a:xfrm>
            <a:off x="2123728" y="2142705"/>
            <a:ext cx="1224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</a:rPr>
              <a:t>(Processor)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FBAEE9-D9A8-CD47-B4C3-62C23553ACA1}"/>
              </a:ext>
            </a:extLst>
          </p:cNvPr>
          <p:cNvSpPr/>
          <p:nvPr/>
        </p:nvSpPr>
        <p:spPr>
          <a:xfrm>
            <a:off x="1776176" y="5578299"/>
            <a:ext cx="1118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</a:rPr>
              <a:t>(Memory)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8B8EDC-A9E1-2E41-ACAA-9021074EE9F1}"/>
              </a:ext>
            </a:extLst>
          </p:cNvPr>
          <p:cNvSpPr/>
          <p:nvPr/>
        </p:nvSpPr>
        <p:spPr>
          <a:xfrm>
            <a:off x="5411378" y="5476919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57A3F2-9165-8C4C-9902-A81CF9C54CBF}"/>
              </a:ext>
            </a:extLst>
          </p:cNvPr>
          <p:cNvSpPr/>
          <p:nvPr/>
        </p:nvSpPr>
        <p:spPr>
          <a:xfrm>
            <a:off x="6285337" y="200161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84B81F-F4FB-8F4F-A8A5-67151BD364A9}"/>
              </a:ext>
            </a:extLst>
          </p:cNvPr>
          <p:cNvSpPr/>
          <p:nvPr/>
        </p:nvSpPr>
        <p:spPr>
          <a:xfrm>
            <a:off x="1701044" y="205037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FA8B0D-328C-D14C-8164-35C5F26E82F2}"/>
              </a:ext>
            </a:extLst>
          </p:cNvPr>
          <p:cNvSpPr/>
          <p:nvPr/>
        </p:nvSpPr>
        <p:spPr>
          <a:xfrm>
            <a:off x="1331640" y="522920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4622B5-3BF9-F54E-941D-35DF57832384}"/>
              </a:ext>
            </a:extLst>
          </p:cNvPr>
          <p:cNvSpPr/>
          <p:nvPr/>
        </p:nvSpPr>
        <p:spPr>
          <a:xfrm>
            <a:off x="1331640" y="5373216"/>
            <a:ext cx="548212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D2A4855-DD8E-C644-A96C-58FECECDE927}"/>
              </a:ext>
            </a:extLst>
          </p:cNvPr>
          <p:cNvSpPr/>
          <p:nvPr/>
        </p:nvSpPr>
        <p:spPr>
          <a:xfrm>
            <a:off x="1669602" y="2142705"/>
            <a:ext cx="548212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D0F44C5-BA01-C749-898B-EB66A00E9FEA}"/>
              </a:ext>
            </a:extLst>
          </p:cNvPr>
          <p:cNvSpPr/>
          <p:nvPr/>
        </p:nvSpPr>
        <p:spPr>
          <a:xfrm>
            <a:off x="6285337" y="2117502"/>
            <a:ext cx="548212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40518F-7DDA-FF46-813D-6E62D6B418A5}"/>
              </a:ext>
            </a:extLst>
          </p:cNvPr>
          <p:cNvSpPr/>
          <p:nvPr/>
        </p:nvSpPr>
        <p:spPr>
          <a:xfrm>
            <a:off x="5397425" y="5600474"/>
            <a:ext cx="548212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430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(HW)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r>
              <a:rPr lang="en-US" kern="1200" dirty="0"/>
              <a:t>Most modern computers have similar </a:t>
            </a:r>
            <a:r>
              <a:rPr lang="en-US" b="1" kern="1200" dirty="0">
                <a:solidFill>
                  <a:srgbClr val="7030A0"/>
                </a:solidFill>
              </a:rPr>
              <a:t>components </a:t>
            </a:r>
            <a:r>
              <a:rPr lang="en-US" kern="1200" dirty="0"/>
              <a:t>including: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kern="1200" dirty="0"/>
              <a:t>Input devices (keyboard, mouse, etc.)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kern="12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kern="12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kern="12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kern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C9F0A6-7E26-8D4E-8F3E-AC4FD8D0F5B4}"/>
              </a:ext>
            </a:extLst>
          </p:cNvPr>
          <p:cNvSpPr/>
          <p:nvPr/>
        </p:nvSpPr>
        <p:spPr>
          <a:xfrm>
            <a:off x="233280" y="637767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www.educba.com</a:t>
            </a:r>
            <a:r>
              <a:rPr lang="en-US" sz="1100" dirty="0">
                <a:solidFill>
                  <a:srgbClr val="2A55D6"/>
                </a:solidFill>
              </a:rPr>
              <a:t>/computer-input-devices/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DA9B2F-8617-624A-9B3C-582CB9689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29" y="1980780"/>
            <a:ext cx="7250741" cy="403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65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(HW)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r>
              <a:rPr lang="en-US" kern="1200" dirty="0"/>
              <a:t>Most modern computers have similar </a:t>
            </a:r>
            <a:r>
              <a:rPr lang="en-US" b="1" kern="1200" dirty="0">
                <a:solidFill>
                  <a:srgbClr val="7030A0"/>
                </a:solidFill>
              </a:rPr>
              <a:t>components</a:t>
            </a:r>
            <a:r>
              <a:rPr lang="en-US" kern="1200" dirty="0"/>
              <a:t> including: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kern="1200" dirty="0"/>
              <a:t>Output devices (display screen, printer, etc.)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7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F61556-2B29-1A4C-8D15-2A66BB562907}"/>
              </a:ext>
            </a:extLst>
          </p:cNvPr>
          <p:cNvGrpSpPr/>
          <p:nvPr/>
        </p:nvGrpSpPr>
        <p:grpSpPr>
          <a:xfrm>
            <a:off x="1110185" y="1961370"/>
            <a:ext cx="6234745" cy="4347950"/>
            <a:chOff x="1110185" y="1961370"/>
            <a:chExt cx="6234745" cy="434795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DDB352C-02A8-0140-998C-410CAD7F8B5D}"/>
                </a:ext>
              </a:extLst>
            </p:cNvPr>
            <p:cNvGrpSpPr/>
            <p:nvPr/>
          </p:nvGrpSpPr>
          <p:grpSpPr>
            <a:xfrm>
              <a:off x="1110185" y="1961370"/>
              <a:ext cx="6234745" cy="4347950"/>
              <a:chOff x="1110185" y="1961370"/>
              <a:chExt cx="6234745" cy="434795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940E2A6-77D5-D144-B0B9-2631667165D0}"/>
                  </a:ext>
                </a:extLst>
              </p:cNvPr>
              <p:cNvGrpSpPr/>
              <p:nvPr/>
            </p:nvGrpSpPr>
            <p:grpSpPr>
              <a:xfrm>
                <a:off x="1110185" y="1961370"/>
                <a:ext cx="6234745" cy="4347950"/>
                <a:chOff x="1110185" y="2029722"/>
                <a:chExt cx="6234745" cy="4347950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BA6CBFEB-3E1D-FE41-ABE6-9A740DD25C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7664" y="2029722"/>
                  <a:ext cx="5797266" cy="4347950"/>
                </a:xfrm>
                <a:prstGeom prst="rect">
                  <a:avLst/>
                </a:prstGeom>
              </p:spPr>
            </p:pic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2FE9D0D-A0B7-0F42-A168-F37EE754C182}"/>
                    </a:ext>
                  </a:extLst>
                </p:cNvPr>
                <p:cNvSpPr/>
                <p:nvPr/>
              </p:nvSpPr>
              <p:spPr>
                <a:xfrm>
                  <a:off x="3635896" y="2029722"/>
                  <a:ext cx="2664296" cy="5351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0FB2791-461E-5D43-84A6-887D31FB6140}"/>
                    </a:ext>
                  </a:extLst>
                </p:cNvPr>
                <p:cNvSpPr/>
                <p:nvPr/>
              </p:nvSpPr>
              <p:spPr>
                <a:xfrm>
                  <a:off x="3635896" y="2478221"/>
                  <a:ext cx="1440160" cy="5351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99A2F1C-1691-BF46-9B3F-EAF6371239A9}"/>
                    </a:ext>
                  </a:extLst>
                </p:cNvPr>
                <p:cNvSpPr/>
                <p:nvPr/>
              </p:nvSpPr>
              <p:spPr>
                <a:xfrm>
                  <a:off x="1536204" y="2119536"/>
                  <a:ext cx="1903032" cy="5351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F9E4F4A-E691-2548-A98B-287335B6F38C}"/>
                    </a:ext>
                  </a:extLst>
                </p:cNvPr>
                <p:cNvSpPr/>
                <p:nvPr/>
              </p:nvSpPr>
              <p:spPr>
                <a:xfrm>
                  <a:off x="1573946" y="2603095"/>
                  <a:ext cx="1876750" cy="5351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52C9F50D-E7EE-2246-9903-0E905C5CC4F9}"/>
                    </a:ext>
                  </a:extLst>
                </p:cNvPr>
                <p:cNvSpPr/>
                <p:nvPr/>
              </p:nvSpPr>
              <p:spPr>
                <a:xfrm>
                  <a:off x="1110185" y="2986600"/>
                  <a:ext cx="1440160" cy="7250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71BE75-95C5-BB4A-B64C-057CB900A465}"/>
                  </a:ext>
                </a:extLst>
              </p:cNvPr>
              <p:cNvSpPr/>
              <p:nvPr/>
            </p:nvSpPr>
            <p:spPr>
              <a:xfrm>
                <a:off x="1420730" y="3182871"/>
                <a:ext cx="1876750" cy="5351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A4CD12-0A15-B24C-9433-CCCD567B47AA}"/>
                  </a:ext>
                </a:extLst>
              </p:cNvPr>
              <p:cNvSpPr/>
              <p:nvPr/>
            </p:nvSpPr>
            <p:spPr>
              <a:xfrm>
                <a:off x="1485020" y="3779026"/>
                <a:ext cx="1876750" cy="6580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AEA80B6-6480-F24B-8B8F-BBBF5666C26C}"/>
                  </a:ext>
                </a:extLst>
              </p:cNvPr>
              <p:cNvSpPr/>
              <p:nvPr/>
            </p:nvSpPr>
            <p:spPr>
              <a:xfrm>
                <a:off x="1475656" y="3335271"/>
                <a:ext cx="1876750" cy="5351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A30A403-BA28-AB43-A70F-371DD6E1A0E4}"/>
                </a:ext>
              </a:extLst>
            </p:cNvPr>
            <p:cNvSpPr/>
            <p:nvPr/>
          </p:nvSpPr>
          <p:spPr>
            <a:xfrm>
              <a:off x="2915816" y="4293096"/>
              <a:ext cx="534880" cy="3600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64935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(HW)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r>
              <a:rPr lang="en-US" kern="1200" dirty="0"/>
              <a:t>Most modern computers have similar </a:t>
            </a:r>
            <a:r>
              <a:rPr lang="en-US" b="1" kern="1200" dirty="0">
                <a:solidFill>
                  <a:srgbClr val="7030A0"/>
                </a:solidFill>
              </a:rPr>
              <a:t>components</a:t>
            </a:r>
            <a:r>
              <a:rPr lang="en-US" kern="1200" dirty="0"/>
              <a:t> including: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kern="1200" dirty="0"/>
              <a:t>A processor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C9F0A6-7E26-8D4E-8F3E-AC4FD8D0F5B4}"/>
              </a:ext>
            </a:extLst>
          </p:cNvPr>
          <p:cNvSpPr/>
          <p:nvPr/>
        </p:nvSpPr>
        <p:spPr>
          <a:xfrm>
            <a:off x="233280" y="637767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www.ictlounge.com</a:t>
            </a:r>
            <a:r>
              <a:rPr lang="en-US" sz="1100" dirty="0">
                <a:solidFill>
                  <a:srgbClr val="2A55D6"/>
                </a:solidFill>
              </a:rPr>
              <a:t>/html/</a:t>
            </a:r>
            <a:r>
              <a:rPr lang="en-US" sz="1100" dirty="0" err="1">
                <a:solidFill>
                  <a:srgbClr val="2A55D6"/>
                </a:solidFill>
              </a:rPr>
              <a:t>computercomponents.htm</a:t>
            </a:r>
            <a:endParaRPr lang="en-US" sz="1100" dirty="0">
              <a:solidFill>
                <a:srgbClr val="2A55D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D5D7E5-FD2D-A340-8302-4FBB5447C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147510"/>
            <a:ext cx="7749537" cy="358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493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(HW)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r>
              <a:rPr lang="en-US" kern="1200" dirty="0"/>
              <a:t>Most modern computers have similar </a:t>
            </a:r>
            <a:r>
              <a:rPr lang="en-US" b="1" kern="1200" dirty="0">
                <a:solidFill>
                  <a:srgbClr val="7030A0"/>
                </a:solidFill>
              </a:rPr>
              <a:t>components</a:t>
            </a:r>
            <a:r>
              <a:rPr lang="en-US" kern="1200" dirty="0"/>
              <a:t> including: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kern="1200" dirty="0"/>
              <a:t>Two kinds of memory (</a:t>
            </a:r>
            <a:r>
              <a:rPr lang="en-US" b="1" kern="1200" dirty="0">
                <a:solidFill>
                  <a:srgbClr val="7030A0"/>
                </a:solidFill>
              </a:rPr>
              <a:t>main</a:t>
            </a:r>
            <a:r>
              <a:rPr lang="en-US" kern="1200" dirty="0"/>
              <a:t> memory and </a:t>
            </a:r>
            <a:r>
              <a:rPr lang="en-US" b="1" kern="1200" dirty="0">
                <a:solidFill>
                  <a:srgbClr val="7030A0"/>
                </a:solidFill>
              </a:rPr>
              <a:t>auxiliary</a:t>
            </a:r>
            <a:r>
              <a:rPr lang="en-US" kern="1200" dirty="0"/>
              <a:t>/</a:t>
            </a:r>
            <a:r>
              <a:rPr lang="en-US" b="1" kern="1200" dirty="0">
                <a:solidFill>
                  <a:srgbClr val="7030A0"/>
                </a:solidFill>
              </a:rPr>
              <a:t>secondary </a:t>
            </a:r>
            <a:r>
              <a:rPr lang="en-US" kern="1200" dirty="0"/>
              <a:t>memory).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C9F0A6-7E26-8D4E-8F3E-AC4FD8D0F5B4}"/>
              </a:ext>
            </a:extLst>
          </p:cNvPr>
          <p:cNvSpPr/>
          <p:nvPr/>
        </p:nvSpPr>
        <p:spPr>
          <a:xfrm>
            <a:off x="233280" y="637767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www.youtube.com</a:t>
            </a:r>
            <a:r>
              <a:rPr lang="en-US" sz="1100" dirty="0">
                <a:solidFill>
                  <a:srgbClr val="2A55D6"/>
                </a:solidFill>
              </a:rPr>
              <a:t>/</a:t>
            </a:r>
            <a:r>
              <a:rPr lang="en-US" sz="1100" dirty="0" err="1">
                <a:solidFill>
                  <a:srgbClr val="2A55D6"/>
                </a:solidFill>
              </a:rPr>
              <a:t>watch?app</a:t>
            </a:r>
            <a:r>
              <a:rPr lang="en-US" sz="1100" dirty="0">
                <a:solidFill>
                  <a:srgbClr val="2A55D6"/>
                </a:solidFill>
              </a:rPr>
              <a:t>=</a:t>
            </a:r>
            <a:r>
              <a:rPr lang="en-US" sz="1100" dirty="0" err="1">
                <a:solidFill>
                  <a:srgbClr val="2A55D6"/>
                </a:solidFill>
              </a:rPr>
              <a:t>desktop&amp;v</a:t>
            </a:r>
            <a:r>
              <a:rPr lang="en-US" sz="1100" dirty="0">
                <a:solidFill>
                  <a:srgbClr val="2A55D6"/>
                </a:solidFill>
              </a:rPr>
              <a:t>=yb46pDgLt00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BD7CF9-5B01-4947-AE89-66F245DD3B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7"/>
          <a:stretch/>
        </p:blipFill>
        <p:spPr>
          <a:xfrm>
            <a:off x="655093" y="2208604"/>
            <a:ext cx="7659958" cy="416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85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2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3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3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4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5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5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5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5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64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8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9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9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1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24.xml><?xml version="1.0" encoding="utf-8"?>
<a:theme xmlns:a="http://schemas.openxmlformats.org/drawingml/2006/main" name="98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1_Office 테마">
  <a:themeElements>
    <a:clrScheme name="기본">
      <a:dk1>
        <a:sysClr val="windowText" lastClr="000000"/>
      </a:dk1>
      <a:lt1>
        <a:sysClr val="window" lastClr="FFFFFF"/>
      </a:lt1>
      <a:dk2>
        <a:srgbClr val="1B6AA3"/>
      </a:dk2>
      <a:lt2>
        <a:srgbClr val="FFFFFF"/>
      </a:lt2>
      <a:accent1>
        <a:srgbClr val="5DA5DA"/>
      </a:accent1>
      <a:accent2>
        <a:srgbClr val="FAA43A"/>
      </a:accent2>
      <a:accent3>
        <a:srgbClr val="60BD68"/>
      </a:accent3>
      <a:accent4>
        <a:srgbClr val="F17CB0"/>
      </a:accent4>
      <a:accent5>
        <a:srgbClr val="B2912F"/>
      </a:accent5>
      <a:accent6>
        <a:srgbClr val="307D99"/>
      </a:accent6>
      <a:hlink>
        <a:srgbClr val="0563C1"/>
      </a:hlink>
      <a:folHlink>
        <a:srgbClr val="954F72"/>
      </a:folHlink>
    </a:clrScheme>
    <a:fontScheme name="Calibri - 나눔고딕">
      <a:majorFont>
        <a:latin typeface="Calibri"/>
        <a:ea typeface="나눔고딕"/>
        <a:cs typeface=""/>
      </a:majorFont>
      <a:minorFont>
        <a:latin typeface="Calibri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13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14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14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3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3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15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15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15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15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15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safari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afari" id="{1E4A3212-A6D8-EB49-8049-412E3186FEB9}" vid="{93387931-C767-9D4F-BD0F-4952975219FD}"/>
    </a:ext>
  </a:extLst>
</a:theme>
</file>

<file path=ppt/theme/theme36.xml><?xml version="1.0" encoding="utf-8"?>
<a:theme xmlns:a="http://schemas.openxmlformats.org/drawingml/2006/main" name="5_Edg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just">
          <a:defRPr sz="400" b="1" dirty="0">
            <a:solidFill>
              <a:schemeClr val="bg2"/>
            </a:solidFill>
            <a:latin typeface="europa"/>
          </a:defRPr>
        </a:defPPr>
      </a:lstStyle>
    </a:sp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1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1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0.xml><?xml version="1.0" encoding="utf-8"?>
<a:theme xmlns:a="http://schemas.openxmlformats.org/drawingml/2006/main" name="1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1.xml><?xml version="1.0" encoding="utf-8"?>
<a:theme xmlns:a="http://schemas.openxmlformats.org/drawingml/2006/main" name="1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2.xml><?xml version="1.0" encoding="utf-8"?>
<a:theme xmlns:a="http://schemas.openxmlformats.org/drawingml/2006/main" name="13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3.xml><?xml version="1.0" encoding="utf-8"?>
<a:theme xmlns:a="http://schemas.openxmlformats.org/drawingml/2006/main" name="2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4.xml><?xml version="1.0" encoding="utf-8"?>
<a:theme xmlns:a="http://schemas.openxmlformats.org/drawingml/2006/main" name="2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5.xml><?xml version="1.0" encoding="utf-8"?>
<a:theme xmlns:a="http://schemas.openxmlformats.org/drawingml/2006/main" name="100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6.xml><?xml version="1.0" encoding="utf-8"?>
<a:theme xmlns:a="http://schemas.openxmlformats.org/drawingml/2006/main" name="2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7.xml><?xml version="1.0" encoding="utf-8"?>
<a:theme xmlns:a="http://schemas.openxmlformats.org/drawingml/2006/main" name="4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8_Ed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244207</TotalTime>
  <Words>1691</Words>
  <Application>Microsoft Macintosh PowerPoint</Application>
  <PresentationFormat>On-screen Show (4:3)</PresentationFormat>
  <Paragraphs>287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47</vt:i4>
      </vt:variant>
      <vt:variant>
        <vt:lpstr>Slide Titles</vt:lpstr>
      </vt:variant>
      <vt:variant>
        <vt:i4>34</vt:i4>
      </vt:variant>
    </vt:vector>
  </HeadingPairs>
  <TitlesOfParts>
    <vt:vector size="91" baseType="lpstr">
      <vt:lpstr>ＭＳ Ｐゴシック</vt:lpstr>
      <vt:lpstr>Arial</vt:lpstr>
      <vt:lpstr>Calibri</vt:lpstr>
      <vt:lpstr>Calibri Light</vt:lpstr>
      <vt:lpstr>Courier New</vt:lpstr>
      <vt:lpstr>Garamond</vt:lpstr>
      <vt:lpstr>나눔고딕</vt:lpstr>
      <vt:lpstr>Tahoma</vt:lpstr>
      <vt:lpstr>Times New Roman</vt:lpstr>
      <vt:lpstr>Wingdings</vt:lpstr>
      <vt:lpstr>Edge</vt:lpstr>
      <vt:lpstr>1_Edge</vt:lpstr>
      <vt:lpstr>3_Edge</vt:lpstr>
      <vt:lpstr>4_Edge</vt:lpstr>
      <vt:lpstr>6_Edge</vt:lpstr>
      <vt:lpstr>8_Edge</vt:lpstr>
      <vt:lpstr>2_Office Theme</vt:lpstr>
      <vt:lpstr>9_Edge</vt:lpstr>
      <vt:lpstr>17_Edge</vt:lpstr>
      <vt:lpstr>13_Edge</vt:lpstr>
      <vt:lpstr>23_Edge</vt:lpstr>
      <vt:lpstr>35_Edge</vt:lpstr>
      <vt:lpstr>39_Edge</vt:lpstr>
      <vt:lpstr>49_Edge</vt:lpstr>
      <vt:lpstr>56_Edge</vt:lpstr>
      <vt:lpstr>57_Edge</vt:lpstr>
      <vt:lpstr>58_Edge</vt:lpstr>
      <vt:lpstr>59_Edge</vt:lpstr>
      <vt:lpstr>64_Edge</vt:lpstr>
      <vt:lpstr>85_Edge</vt:lpstr>
      <vt:lpstr>90_Edge</vt:lpstr>
      <vt:lpstr>91_Edge</vt:lpstr>
      <vt:lpstr>1_Metropolitan_bullet</vt:lpstr>
      <vt:lpstr>98_Edge</vt:lpstr>
      <vt:lpstr>1_Office 테마</vt:lpstr>
      <vt:lpstr>136_Edge</vt:lpstr>
      <vt:lpstr>144_Edge</vt:lpstr>
      <vt:lpstr>148_Edge</vt:lpstr>
      <vt:lpstr>3_Metropolitan_bullet</vt:lpstr>
      <vt:lpstr>151_Edge</vt:lpstr>
      <vt:lpstr>152_Edge</vt:lpstr>
      <vt:lpstr>154_Edge</vt:lpstr>
      <vt:lpstr>156_Edge</vt:lpstr>
      <vt:lpstr>159_Edge</vt:lpstr>
      <vt:lpstr>safari</vt:lpstr>
      <vt:lpstr>5_Edge</vt:lpstr>
      <vt:lpstr>7_Edge</vt:lpstr>
      <vt:lpstr>18_Edge</vt:lpstr>
      <vt:lpstr>19_Edge</vt:lpstr>
      <vt:lpstr>11_Edge</vt:lpstr>
      <vt:lpstr>14_Edge</vt:lpstr>
      <vt:lpstr>137_Edge</vt:lpstr>
      <vt:lpstr>27_Edge</vt:lpstr>
      <vt:lpstr>28_Edge</vt:lpstr>
      <vt:lpstr>100_Edge</vt:lpstr>
      <vt:lpstr>29_Edge</vt:lpstr>
      <vt:lpstr>41_Edge</vt:lpstr>
      <vt:lpstr>     CSCI 1304: Programming I  Chapter 1 Introduction Part 1 Computer Basics    </vt:lpstr>
      <vt:lpstr>Objective</vt:lpstr>
      <vt:lpstr>Hardware (HW) and Software (SW)</vt:lpstr>
      <vt:lpstr>Hardware (HW) and Software (SW)</vt:lpstr>
      <vt:lpstr>Hardware (HW)</vt:lpstr>
      <vt:lpstr>Hardware (HW)</vt:lpstr>
      <vt:lpstr>Hardware (HW)</vt:lpstr>
      <vt:lpstr>Hardware (HW)</vt:lpstr>
      <vt:lpstr>Hardware (HW)</vt:lpstr>
      <vt:lpstr>Hardware (HW)</vt:lpstr>
      <vt:lpstr>Processor</vt:lpstr>
      <vt:lpstr>Processor</vt:lpstr>
      <vt:lpstr>Memory</vt:lpstr>
      <vt:lpstr>Main Memory</vt:lpstr>
      <vt:lpstr>Bit and Byte</vt:lpstr>
      <vt:lpstr>Bit and Byte</vt:lpstr>
      <vt:lpstr>Secondary (Auxiliary) Memory</vt:lpstr>
      <vt:lpstr>Memory</vt:lpstr>
      <vt:lpstr>Bytes and Memory Locations </vt:lpstr>
      <vt:lpstr>Storing Data</vt:lpstr>
      <vt:lpstr>Files</vt:lpstr>
      <vt:lpstr>Files</vt:lpstr>
      <vt:lpstr>Programs</vt:lpstr>
      <vt:lpstr>Running a Program</vt:lpstr>
      <vt:lpstr>Operating System (OS)</vt:lpstr>
      <vt:lpstr>Programming Languages</vt:lpstr>
      <vt:lpstr>Compilers</vt:lpstr>
      <vt:lpstr>Java Compilers</vt:lpstr>
      <vt:lpstr>JVM Interpreter</vt:lpstr>
      <vt:lpstr>Compiling, Interpreting, Running</vt:lpstr>
      <vt:lpstr>Compiling, Interpreting, Running</vt:lpstr>
      <vt:lpstr>Portability</vt:lpstr>
      <vt:lpstr>Class Loader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ATLAS: A Scalable and High-Performance Scheduling Algorithm for Multiple Memory Controllers</dc:title>
  <dc:creator>yoongu</dc:creator>
  <cp:lastModifiedBy>Microsoft Office User</cp:lastModifiedBy>
  <cp:revision>3538</cp:revision>
  <cp:lastPrinted>2023-09-16T16:54:39Z</cp:lastPrinted>
  <dcterms:created xsi:type="dcterms:W3CDTF">2010-10-08T20:41:54Z</dcterms:created>
  <dcterms:modified xsi:type="dcterms:W3CDTF">2023-09-16T16:54:52Z</dcterms:modified>
</cp:coreProperties>
</file>